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56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932F8C-C8C8-481B-843F-595A9AC62379}" type="doc">
      <dgm:prSet loTypeId="urn:microsoft.com/office/officeart/2005/8/layout/list1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hu-HU"/>
        </a:p>
      </dgm:t>
    </dgm:pt>
    <dgm:pt modelId="{5A421519-4F07-423F-8945-3E0CB017D8CC}">
      <dgm:prSet phldrT="[Szöveg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hu-HU" b="1" dirty="0" smtClean="0"/>
            <a:t>Változó pszichiátriai kórképek</a:t>
          </a:r>
          <a:endParaRPr lang="hu-HU" b="1" dirty="0"/>
        </a:p>
      </dgm:t>
    </dgm:pt>
    <dgm:pt modelId="{020BA920-D56B-496B-AE53-85556F8DD402}" type="parTrans" cxnId="{B4BC5D42-E72C-446C-A759-28184E3E8504}">
      <dgm:prSet/>
      <dgm:spPr/>
      <dgm:t>
        <a:bodyPr/>
        <a:lstStyle/>
        <a:p>
          <a:endParaRPr lang="hu-HU"/>
        </a:p>
      </dgm:t>
    </dgm:pt>
    <dgm:pt modelId="{DBF5772D-5745-4F2A-9A53-E35550E20552}" type="sibTrans" cxnId="{B4BC5D42-E72C-446C-A759-28184E3E8504}">
      <dgm:prSet/>
      <dgm:spPr/>
      <dgm:t>
        <a:bodyPr/>
        <a:lstStyle/>
        <a:p>
          <a:endParaRPr lang="hu-HU"/>
        </a:p>
      </dgm:t>
    </dgm:pt>
    <dgm:pt modelId="{3BBA871A-A8E0-4D86-B6D2-61A9633BA76D}">
      <dgm:prSet phldrT="[Szöveg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hu-HU" b="1" dirty="0" smtClean="0"/>
            <a:t>Tüdőgyulladás </a:t>
          </a:r>
          <a:endParaRPr lang="hu-HU" b="1" dirty="0"/>
        </a:p>
      </dgm:t>
    </dgm:pt>
    <dgm:pt modelId="{576BFD9B-71C7-4EC0-AEE4-DE3750347747}" type="parTrans" cxnId="{3F496FAC-1BDC-400D-9E35-20C86F3A2303}">
      <dgm:prSet/>
      <dgm:spPr/>
      <dgm:t>
        <a:bodyPr/>
        <a:lstStyle/>
        <a:p>
          <a:endParaRPr lang="hu-HU"/>
        </a:p>
      </dgm:t>
    </dgm:pt>
    <dgm:pt modelId="{0CB4D50F-314E-465D-8558-80C0095AD019}" type="sibTrans" cxnId="{3F496FAC-1BDC-400D-9E35-20C86F3A2303}">
      <dgm:prSet/>
      <dgm:spPr/>
      <dgm:t>
        <a:bodyPr/>
        <a:lstStyle/>
        <a:p>
          <a:endParaRPr lang="hu-HU"/>
        </a:p>
      </dgm:t>
    </dgm:pt>
    <dgm:pt modelId="{AA85BEB4-420D-4B68-A248-55EFB06F4D59}">
      <dgm:prSet phldrT="[Szöveg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hu-HU" b="1" dirty="0" smtClean="0"/>
            <a:t>Kánikulai rosszullétek</a:t>
          </a:r>
          <a:endParaRPr lang="hu-HU" b="1" dirty="0"/>
        </a:p>
      </dgm:t>
    </dgm:pt>
    <dgm:pt modelId="{7A0EC094-5946-4405-BDFC-1B94B4BACD8A}" type="parTrans" cxnId="{6F224EC2-7956-468F-A807-B1E6630749E9}">
      <dgm:prSet/>
      <dgm:spPr/>
      <dgm:t>
        <a:bodyPr/>
        <a:lstStyle/>
        <a:p>
          <a:endParaRPr lang="hu-HU"/>
        </a:p>
      </dgm:t>
    </dgm:pt>
    <dgm:pt modelId="{6648CFDE-60D3-44F3-8D14-B9A1E42C1B0F}" type="sibTrans" cxnId="{6F224EC2-7956-468F-A807-B1E6630749E9}">
      <dgm:prSet/>
      <dgm:spPr/>
      <dgm:t>
        <a:bodyPr/>
        <a:lstStyle/>
        <a:p>
          <a:endParaRPr lang="hu-HU"/>
        </a:p>
      </dgm:t>
    </dgm:pt>
    <dgm:pt modelId="{21066BF5-6351-4B68-A2B7-7FA79A9BD4E6}" type="pres">
      <dgm:prSet presAssocID="{8D932F8C-C8C8-481B-843F-595A9AC6237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104EA3DA-6469-4443-A44D-2E672B945E82}" type="pres">
      <dgm:prSet presAssocID="{5A421519-4F07-423F-8945-3E0CB017D8CC}" presName="parentLin" presStyleCnt="0"/>
      <dgm:spPr/>
    </dgm:pt>
    <dgm:pt modelId="{CDB5D4FA-708D-47D4-AB19-8F8C68AA9CCF}" type="pres">
      <dgm:prSet presAssocID="{5A421519-4F07-423F-8945-3E0CB017D8CC}" presName="parentLeftMargin" presStyleLbl="node1" presStyleIdx="0" presStyleCnt="3"/>
      <dgm:spPr/>
      <dgm:t>
        <a:bodyPr/>
        <a:lstStyle/>
        <a:p>
          <a:endParaRPr lang="hu-HU"/>
        </a:p>
      </dgm:t>
    </dgm:pt>
    <dgm:pt modelId="{421ED69E-0A55-4C15-A148-AC9770A3E033}" type="pres">
      <dgm:prSet presAssocID="{5A421519-4F07-423F-8945-3E0CB017D8C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CBCD753-0546-4F05-9BF7-BC00A6AA5301}" type="pres">
      <dgm:prSet presAssocID="{5A421519-4F07-423F-8945-3E0CB017D8CC}" presName="negativeSpace" presStyleCnt="0"/>
      <dgm:spPr/>
    </dgm:pt>
    <dgm:pt modelId="{3E4D75E4-6A8E-4AD0-9E29-F71F73D130B2}" type="pres">
      <dgm:prSet presAssocID="{5A421519-4F07-423F-8945-3E0CB017D8CC}" presName="childText" presStyleLbl="conFgAcc1" presStyleIdx="0" presStyleCnt="3">
        <dgm:presLayoutVars>
          <dgm:bulletEnabled val="1"/>
        </dgm:presLayoutVars>
      </dgm:prSet>
      <dgm:spPr/>
    </dgm:pt>
    <dgm:pt modelId="{FFA21DC1-61EE-4DE3-B963-5E7E8411983F}" type="pres">
      <dgm:prSet presAssocID="{DBF5772D-5745-4F2A-9A53-E35550E20552}" presName="spaceBetweenRectangles" presStyleCnt="0"/>
      <dgm:spPr/>
    </dgm:pt>
    <dgm:pt modelId="{FCE7F49C-5ACF-4418-BC08-15A0617F5C2C}" type="pres">
      <dgm:prSet presAssocID="{3BBA871A-A8E0-4D86-B6D2-61A9633BA76D}" presName="parentLin" presStyleCnt="0"/>
      <dgm:spPr/>
    </dgm:pt>
    <dgm:pt modelId="{2C1D2D47-F07A-4F7E-B41E-DA26C47C150D}" type="pres">
      <dgm:prSet presAssocID="{3BBA871A-A8E0-4D86-B6D2-61A9633BA76D}" presName="parentLeftMargin" presStyleLbl="node1" presStyleIdx="0" presStyleCnt="3"/>
      <dgm:spPr/>
      <dgm:t>
        <a:bodyPr/>
        <a:lstStyle/>
        <a:p>
          <a:endParaRPr lang="hu-HU"/>
        </a:p>
      </dgm:t>
    </dgm:pt>
    <dgm:pt modelId="{F6AB64EE-A89A-4D0B-B762-6ABE36DB5C54}" type="pres">
      <dgm:prSet presAssocID="{3BBA871A-A8E0-4D86-B6D2-61A9633BA76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322C02B-AAAD-4BC8-B958-DA838F4FF7F6}" type="pres">
      <dgm:prSet presAssocID="{3BBA871A-A8E0-4D86-B6D2-61A9633BA76D}" presName="negativeSpace" presStyleCnt="0"/>
      <dgm:spPr/>
    </dgm:pt>
    <dgm:pt modelId="{F03AF45F-7804-404C-969C-47AA0E356CCD}" type="pres">
      <dgm:prSet presAssocID="{3BBA871A-A8E0-4D86-B6D2-61A9633BA76D}" presName="childText" presStyleLbl="conFgAcc1" presStyleIdx="1" presStyleCnt="3">
        <dgm:presLayoutVars>
          <dgm:bulletEnabled val="1"/>
        </dgm:presLayoutVars>
      </dgm:prSet>
      <dgm:spPr/>
    </dgm:pt>
    <dgm:pt modelId="{88B7B56C-A480-44AC-8ECF-0CCBB0C304EC}" type="pres">
      <dgm:prSet presAssocID="{0CB4D50F-314E-465D-8558-80C0095AD019}" presName="spaceBetweenRectangles" presStyleCnt="0"/>
      <dgm:spPr/>
    </dgm:pt>
    <dgm:pt modelId="{E736D200-83E5-40CF-B3C3-D69E404B5966}" type="pres">
      <dgm:prSet presAssocID="{AA85BEB4-420D-4B68-A248-55EFB06F4D59}" presName="parentLin" presStyleCnt="0"/>
      <dgm:spPr/>
    </dgm:pt>
    <dgm:pt modelId="{C9ACEA04-BDC2-486C-B81C-1ED346A8B3FE}" type="pres">
      <dgm:prSet presAssocID="{AA85BEB4-420D-4B68-A248-55EFB06F4D59}" presName="parentLeftMargin" presStyleLbl="node1" presStyleIdx="1" presStyleCnt="3"/>
      <dgm:spPr/>
      <dgm:t>
        <a:bodyPr/>
        <a:lstStyle/>
        <a:p>
          <a:endParaRPr lang="hu-HU"/>
        </a:p>
      </dgm:t>
    </dgm:pt>
    <dgm:pt modelId="{708974B1-E270-4EE1-B9CD-A48B0856FF1F}" type="pres">
      <dgm:prSet presAssocID="{AA85BEB4-420D-4B68-A248-55EFB06F4D5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71F270D-23D3-4B0E-8256-9F799EEECEA5}" type="pres">
      <dgm:prSet presAssocID="{AA85BEB4-420D-4B68-A248-55EFB06F4D59}" presName="negativeSpace" presStyleCnt="0"/>
      <dgm:spPr/>
    </dgm:pt>
    <dgm:pt modelId="{BE4C923A-789C-4FFE-8ADC-5A8A6C30DF11}" type="pres">
      <dgm:prSet presAssocID="{AA85BEB4-420D-4B68-A248-55EFB06F4D5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F224EC2-7956-468F-A807-B1E6630749E9}" srcId="{8D932F8C-C8C8-481B-843F-595A9AC62379}" destId="{AA85BEB4-420D-4B68-A248-55EFB06F4D59}" srcOrd="2" destOrd="0" parTransId="{7A0EC094-5946-4405-BDFC-1B94B4BACD8A}" sibTransId="{6648CFDE-60D3-44F3-8D14-B9A1E42C1B0F}"/>
    <dgm:cxn modelId="{B4BC5D42-E72C-446C-A759-28184E3E8504}" srcId="{8D932F8C-C8C8-481B-843F-595A9AC62379}" destId="{5A421519-4F07-423F-8945-3E0CB017D8CC}" srcOrd="0" destOrd="0" parTransId="{020BA920-D56B-496B-AE53-85556F8DD402}" sibTransId="{DBF5772D-5745-4F2A-9A53-E35550E20552}"/>
    <dgm:cxn modelId="{186C6A9F-089A-4F43-AFAE-3EC002D0B2DB}" type="presOf" srcId="{3BBA871A-A8E0-4D86-B6D2-61A9633BA76D}" destId="{F6AB64EE-A89A-4D0B-B762-6ABE36DB5C54}" srcOrd="1" destOrd="0" presId="urn:microsoft.com/office/officeart/2005/8/layout/list1"/>
    <dgm:cxn modelId="{52B582DF-92C4-4043-BC60-41FC313B7CFA}" type="presOf" srcId="{5A421519-4F07-423F-8945-3E0CB017D8CC}" destId="{421ED69E-0A55-4C15-A148-AC9770A3E033}" srcOrd="1" destOrd="0" presId="urn:microsoft.com/office/officeart/2005/8/layout/list1"/>
    <dgm:cxn modelId="{46EF5026-AC64-476B-8095-2DA8023B4AA4}" type="presOf" srcId="{3BBA871A-A8E0-4D86-B6D2-61A9633BA76D}" destId="{2C1D2D47-F07A-4F7E-B41E-DA26C47C150D}" srcOrd="0" destOrd="0" presId="urn:microsoft.com/office/officeart/2005/8/layout/list1"/>
    <dgm:cxn modelId="{754E123D-3724-4129-AC23-5ACB602C8FAA}" type="presOf" srcId="{AA85BEB4-420D-4B68-A248-55EFB06F4D59}" destId="{708974B1-E270-4EE1-B9CD-A48B0856FF1F}" srcOrd="1" destOrd="0" presId="urn:microsoft.com/office/officeart/2005/8/layout/list1"/>
    <dgm:cxn modelId="{3F496FAC-1BDC-400D-9E35-20C86F3A2303}" srcId="{8D932F8C-C8C8-481B-843F-595A9AC62379}" destId="{3BBA871A-A8E0-4D86-B6D2-61A9633BA76D}" srcOrd="1" destOrd="0" parTransId="{576BFD9B-71C7-4EC0-AEE4-DE3750347747}" sibTransId="{0CB4D50F-314E-465D-8558-80C0095AD019}"/>
    <dgm:cxn modelId="{5AE0D8EC-7A77-4426-B148-F7987C8B2891}" type="presOf" srcId="{AA85BEB4-420D-4B68-A248-55EFB06F4D59}" destId="{C9ACEA04-BDC2-486C-B81C-1ED346A8B3FE}" srcOrd="0" destOrd="0" presId="urn:microsoft.com/office/officeart/2005/8/layout/list1"/>
    <dgm:cxn modelId="{55E260AA-6437-499B-9734-D983FF51646C}" type="presOf" srcId="{5A421519-4F07-423F-8945-3E0CB017D8CC}" destId="{CDB5D4FA-708D-47D4-AB19-8F8C68AA9CCF}" srcOrd="0" destOrd="0" presId="urn:microsoft.com/office/officeart/2005/8/layout/list1"/>
    <dgm:cxn modelId="{30FF2987-CEDC-46EB-8611-F1A0624FE88A}" type="presOf" srcId="{8D932F8C-C8C8-481B-843F-595A9AC62379}" destId="{21066BF5-6351-4B68-A2B7-7FA79A9BD4E6}" srcOrd="0" destOrd="0" presId="urn:microsoft.com/office/officeart/2005/8/layout/list1"/>
    <dgm:cxn modelId="{5A8ECD37-DB92-48BB-9656-BA3D697820D4}" type="presParOf" srcId="{21066BF5-6351-4B68-A2B7-7FA79A9BD4E6}" destId="{104EA3DA-6469-4443-A44D-2E672B945E82}" srcOrd="0" destOrd="0" presId="urn:microsoft.com/office/officeart/2005/8/layout/list1"/>
    <dgm:cxn modelId="{DA449B2C-6125-4CDD-A2D5-BCC90DE59DF1}" type="presParOf" srcId="{104EA3DA-6469-4443-A44D-2E672B945E82}" destId="{CDB5D4FA-708D-47D4-AB19-8F8C68AA9CCF}" srcOrd="0" destOrd="0" presId="urn:microsoft.com/office/officeart/2005/8/layout/list1"/>
    <dgm:cxn modelId="{60405817-00D4-490A-AF0C-AA0D80F6EB35}" type="presParOf" srcId="{104EA3DA-6469-4443-A44D-2E672B945E82}" destId="{421ED69E-0A55-4C15-A148-AC9770A3E033}" srcOrd="1" destOrd="0" presId="urn:microsoft.com/office/officeart/2005/8/layout/list1"/>
    <dgm:cxn modelId="{F846988B-7C19-4424-B0C2-8514F59A24E2}" type="presParOf" srcId="{21066BF5-6351-4B68-A2B7-7FA79A9BD4E6}" destId="{ACBCD753-0546-4F05-9BF7-BC00A6AA5301}" srcOrd="1" destOrd="0" presId="urn:microsoft.com/office/officeart/2005/8/layout/list1"/>
    <dgm:cxn modelId="{E06B3463-7954-41F8-B7B9-9D26A2AF3052}" type="presParOf" srcId="{21066BF5-6351-4B68-A2B7-7FA79A9BD4E6}" destId="{3E4D75E4-6A8E-4AD0-9E29-F71F73D130B2}" srcOrd="2" destOrd="0" presId="urn:microsoft.com/office/officeart/2005/8/layout/list1"/>
    <dgm:cxn modelId="{A1D39E85-3318-4B67-B915-6F2F0A3BFB29}" type="presParOf" srcId="{21066BF5-6351-4B68-A2B7-7FA79A9BD4E6}" destId="{FFA21DC1-61EE-4DE3-B963-5E7E8411983F}" srcOrd="3" destOrd="0" presId="urn:microsoft.com/office/officeart/2005/8/layout/list1"/>
    <dgm:cxn modelId="{37DEC77C-A6AA-4975-A53C-3184C5C15BB2}" type="presParOf" srcId="{21066BF5-6351-4B68-A2B7-7FA79A9BD4E6}" destId="{FCE7F49C-5ACF-4418-BC08-15A0617F5C2C}" srcOrd="4" destOrd="0" presId="urn:microsoft.com/office/officeart/2005/8/layout/list1"/>
    <dgm:cxn modelId="{C0A6F1E8-350C-4BCB-B16E-96525210C498}" type="presParOf" srcId="{FCE7F49C-5ACF-4418-BC08-15A0617F5C2C}" destId="{2C1D2D47-F07A-4F7E-B41E-DA26C47C150D}" srcOrd="0" destOrd="0" presId="urn:microsoft.com/office/officeart/2005/8/layout/list1"/>
    <dgm:cxn modelId="{FA52772F-246E-4E49-A87F-BA55C40C3246}" type="presParOf" srcId="{FCE7F49C-5ACF-4418-BC08-15A0617F5C2C}" destId="{F6AB64EE-A89A-4D0B-B762-6ABE36DB5C54}" srcOrd="1" destOrd="0" presId="urn:microsoft.com/office/officeart/2005/8/layout/list1"/>
    <dgm:cxn modelId="{7D684A9D-FC47-4218-BB2A-0F148095BFF1}" type="presParOf" srcId="{21066BF5-6351-4B68-A2B7-7FA79A9BD4E6}" destId="{4322C02B-AAAD-4BC8-B958-DA838F4FF7F6}" srcOrd="5" destOrd="0" presId="urn:microsoft.com/office/officeart/2005/8/layout/list1"/>
    <dgm:cxn modelId="{7CCE9343-7E19-49DF-A045-F8691D39C1C0}" type="presParOf" srcId="{21066BF5-6351-4B68-A2B7-7FA79A9BD4E6}" destId="{F03AF45F-7804-404C-969C-47AA0E356CCD}" srcOrd="6" destOrd="0" presId="urn:microsoft.com/office/officeart/2005/8/layout/list1"/>
    <dgm:cxn modelId="{F8E1DB2E-75F8-405B-B7BD-7FECE09A2E85}" type="presParOf" srcId="{21066BF5-6351-4B68-A2B7-7FA79A9BD4E6}" destId="{88B7B56C-A480-44AC-8ECF-0CCBB0C304EC}" srcOrd="7" destOrd="0" presId="urn:microsoft.com/office/officeart/2005/8/layout/list1"/>
    <dgm:cxn modelId="{E615C15E-3493-4D35-83F4-DC68DAFBCAC9}" type="presParOf" srcId="{21066BF5-6351-4B68-A2B7-7FA79A9BD4E6}" destId="{E736D200-83E5-40CF-B3C3-D69E404B5966}" srcOrd="8" destOrd="0" presId="urn:microsoft.com/office/officeart/2005/8/layout/list1"/>
    <dgm:cxn modelId="{4A1F539C-DFE3-426A-8D87-DC0698241553}" type="presParOf" srcId="{E736D200-83E5-40CF-B3C3-D69E404B5966}" destId="{C9ACEA04-BDC2-486C-B81C-1ED346A8B3FE}" srcOrd="0" destOrd="0" presId="urn:microsoft.com/office/officeart/2005/8/layout/list1"/>
    <dgm:cxn modelId="{A41B4BC7-C9BD-4153-860B-2C64D1CDF004}" type="presParOf" srcId="{E736D200-83E5-40CF-B3C3-D69E404B5966}" destId="{708974B1-E270-4EE1-B9CD-A48B0856FF1F}" srcOrd="1" destOrd="0" presId="urn:microsoft.com/office/officeart/2005/8/layout/list1"/>
    <dgm:cxn modelId="{DD0F7C40-76B6-4053-80E1-11A75B6E9A93}" type="presParOf" srcId="{21066BF5-6351-4B68-A2B7-7FA79A9BD4E6}" destId="{F71F270D-23D3-4B0E-8256-9F799EEECEA5}" srcOrd="9" destOrd="0" presId="urn:microsoft.com/office/officeart/2005/8/layout/list1"/>
    <dgm:cxn modelId="{117FDBE9-05B2-4ABB-AF33-8D95C9896AE1}" type="presParOf" srcId="{21066BF5-6351-4B68-A2B7-7FA79A9BD4E6}" destId="{BE4C923A-789C-4FFE-8ADC-5A8A6C30DF1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83B94B-93B1-4055-9C26-0593EDEB9FF4}" type="doc">
      <dgm:prSet loTypeId="urn:microsoft.com/office/officeart/2005/8/layout/hList7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hu-HU"/>
        </a:p>
      </dgm:t>
    </dgm:pt>
    <dgm:pt modelId="{461AB46B-F097-406D-B44C-BA8E632D5B22}">
      <dgm:prSet phldrT="[Szöveg]"/>
      <dgm:spPr/>
      <dgm:t>
        <a:bodyPr/>
        <a:lstStyle/>
        <a:p>
          <a:r>
            <a:rPr lang="hu-HU" b="1" dirty="0" smtClean="0"/>
            <a:t>Kedélyállapot romlás – depresszív tünetek,  </a:t>
          </a:r>
        </a:p>
      </dgm:t>
    </dgm:pt>
    <dgm:pt modelId="{D5B87391-6514-4D14-9DDA-749CA4031331}" type="parTrans" cxnId="{E860D6EE-C19E-4872-845A-FB682829A4B8}">
      <dgm:prSet/>
      <dgm:spPr/>
      <dgm:t>
        <a:bodyPr/>
        <a:lstStyle/>
        <a:p>
          <a:endParaRPr lang="hu-HU"/>
        </a:p>
      </dgm:t>
    </dgm:pt>
    <dgm:pt modelId="{39420A7B-640C-42A0-8E96-B30F3B6D7CE4}" type="sibTrans" cxnId="{E860D6EE-C19E-4872-845A-FB682829A4B8}">
      <dgm:prSet/>
      <dgm:spPr/>
      <dgm:t>
        <a:bodyPr/>
        <a:lstStyle/>
        <a:p>
          <a:endParaRPr lang="hu-HU"/>
        </a:p>
      </dgm:t>
    </dgm:pt>
    <dgm:pt modelId="{628AEE96-F1F4-482E-B0B1-D2FB68954D04}">
      <dgm:prSet phldrT="[Szöveg]"/>
      <dgm:spPr/>
      <dgm:t>
        <a:bodyPr/>
        <a:lstStyle/>
        <a:p>
          <a:r>
            <a:rPr lang="hu-HU" b="1" dirty="0" smtClean="0"/>
            <a:t>Viselkedés zavarok </a:t>
          </a:r>
          <a:endParaRPr lang="hu-HU" b="1" dirty="0"/>
        </a:p>
      </dgm:t>
    </dgm:pt>
    <dgm:pt modelId="{690DE0DB-AAF3-4B71-A568-9EB61DB3290C}" type="parTrans" cxnId="{6442591F-9FBB-4172-9567-FB31319C866E}">
      <dgm:prSet/>
      <dgm:spPr/>
      <dgm:t>
        <a:bodyPr/>
        <a:lstStyle/>
        <a:p>
          <a:endParaRPr lang="hu-HU"/>
        </a:p>
      </dgm:t>
    </dgm:pt>
    <dgm:pt modelId="{57CDDB47-C312-4178-8718-836F34A02E2D}" type="sibTrans" cxnId="{6442591F-9FBB-4172-9567-FB31319C866E}">
      <dgm:prSet/>
      <dgm:spPr/>
      <dgm:t>
        <a:bodyPr/>
        <a:lstStyle/>
        <a:p>
          <a:endParaRPr lang="hu-HU"/>
        </a:p>
      </dgm:t>
    </dgm:pt>
    <dgm:pt modelId="{0881C17E-B304-412E-9206-93FBA2A65D88}">
      <dgm:prSet/>
      <dgm:spPr/>
      <dgm:t>
        <a:bodyPr/>
        <a:lstStyle/>
        <a:p>
          <a:r>
            <a:rPr lang="hu-HU" b="1" dirty="0" smtClean="0"/>
            <a:t>Evési zavarok – Étvágytalanság- Falánkság</a:t>
          </a:r>
          <a:endParaRPr lang="hu-HU" b="1" dirty="0"/>
        </a:p>
      </dgm:t>
    </dgm:pt>
    <dgm:pt modelId="{43A235C3-B0B9-4B8F-9859-75B0B1EF7A5E}" type="parTrans" cxnId="{A573CC66-4F8D-47E2-8B0F-FCD149E0C893}">
      <dgm:prSet/>
      <dgm:spPr/>
      <dgm:t>
        <a:bodyPr/>
        <a:lstStyle/>
        <a:p>
          <a:endParaRPr lang="hu-HU"/>
        </a:p>
      </dgm:t>
    </dgm:pt>
    <dgm:pt modelId="{FDDD1E36-BDB5-4DF4-A728-7E9A9703CB54}" type="sibTrans" cxnId="{A573CC66-4F8D-47E2-8B0F-FCD149E0C893}">
      <dgm:prSet/>
      <dgm:spPr/>
      <dgm:t>
        <a:bodyPr/>
        <a:lstStyle/>
        <a:p>
          <a:endParaRPr lang="hu-HU"/>
        </a:p>
      </dgm:t>
    </dgm:pt>
    <dgm:pt modelId="{B196BFEC-B4E9-4C54-A8DB-4C237921CF4B}">
      <dgm:prSet/>
      <dgm:spPr/>
      <dgm:t>
        <a:bodyPr/>
        <a:lstStyle/>
        <a:p>
          <a:r>
            <a:rPr lang="hu-HU" b="1" dirty="0" smtClean="0"/>
            <a:t>Agresszió,  indok nélküli brutalitás</a:t>
          </a:r>
          <a:endParaRPr lang="hu-HU" b="1" dirty="0"/>
        </a:p>
      </dgm:t>
    </dgm:pt>
    <dgm:pt modelId="{F4F1DEBD-E11D-4B48-9322-CE5D120B3E4D}" type="parTrans" cxnId="{05360B22-917E-4EC4-BE41-5A5A19C6D542}">
      <dgm:prSet/>
      <dgm:spPr/>
      <dgm:t>
        <a:bodyPr/>
        <a:lstStyle/>
        <a:p>
          <a:endParaRPr lang="hu-HU"/>
        </a:p>
      </dgm:t>
    </dgm:pt>
    <dgm:pt modelId="{653EE22B-C619-4D38-9B7E-9E77E038B058}" type="sibTrans" cxnId="{05360B22-917E-4EC4-BE41-5A5A19C6D542}">
      <dgm:prSet/>
      <dgm:spPr/>
      <dgm:t>
        <a:bodyPr/>
        <a:lstStyle/>
        <a:p>
          <a:endParaRPr lang="hu-HU"/>
        </a:p>
      </dgm:t>
    </dgm:pt>
    <dgm:pt modelId="{D417A740-7212-473E-AA26-1AA84264D8C7}" type="pres">
      <dgm:prSet presAssocID="{BE83B94B-93B1-4055-9C26-0593EDEB9FF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44B00BFC-F259-4F2F-BD03-953E46A26C7B}" type="pres">
      <dgm:prSet presAssocID="{BE83B94B-93B1-4055-9C26-0593EDEB9FF4}" presName="fgShape" presStyleLbl="fgShp" presStyleIdx="0" presStyleCnt="1"/>
      <dgm:spPr/>
    </dgm:pt>
    <dgm:pt modelId="{E42878BF-5366-468A-94F9-DC610C143587}" type="pres">
      <dgm:prSet presAssocID="{BE83B94B-93B1-4055-9C26-0593EDEB9FF4}" presName="linComp" presStyleCnt="0"/>
      <dgm:spPr/>
    </dgm:pt>
    <dgm:pt modelId="{E9EC60EE-8092-4AEA-B11F-D8249BA4C67D}" type="pres">
      <dgm:prSet presAssocID="{461AB46B-F097-406D-B44C-BA8E632D5B22}" presName="compNode" presStyleCnt="0"/>
      <dgm:spPr/>
    </dgm:pt>
    <dgm:pt modelId="{344CC9FB-55C7-4354-B942-35F2F8C94395}" type="pres">
      <dgm:prSet presAssocID="{461AB46B-F097-406D-B44C-BA8E632D5B22}" presName="bkgdShape" presStyleLbl="node1" presStyleIdx="0" presStyleCnt="4"/>
      <dgm:spPr/>
      <dgm:t>
        <a:bodyPr/>
        <a:lstStyle/>
        <a:p>
          <a:endParaRPr lang="hu-HU"/>
        </a:p>
      </dgm:t>
    </dgm:pt>
    <dgm:pt modelId="{8750FED3-5ED8-476D-A6F4-CA36C2DCD5CF}" type="pres">
      <dgm:prSet presAssocID="{461AB46B-F097-406D-B44C-BA8E632D5B22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A450DB7-D773-49A8-AEF6-E198A2CDB920}" type="pres">
      <dgm:prSet presAssocID="{461AB46B-F097-406D-B44C-BA8E632D5B22}" presName="invisiNode" presStyleLbl="node1" presStyleIdx="0" presStyleCnt="4"/>
      <dgm:spPr/>
    </dgm:pt>
    <dgm:pt modelId="{89118893-7F7E-48BB-874F-A089827928E6}" type="pres">
      <dgm:prSet presAssocID="{461AB46B-F097-406D-B44C-BA8E632D5B22}" presName="imagNode" presStyleLbl="fgImgPlace1" presStyleIdx="0" presStyleCnt="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8FDE95D4-21AA-4539-B9DC-AA512CE89D75}" type="pres">
      <dgm:prSet presAssocID="{39420A7B-640C-42A0-8E96-B30F3B6D7CE4}" presName="sibTrans" presStyleLbl="sibTrans2D1" presStyleIdx="0" presStyleCnt="0"/>
      <dgm:spPr/>
      <dgm:t>
        <a:bodyPr/>
        <a:lstStyle/>
        <a:p>
          <a:endParaRPr lang="hu-HU"/>
        </a:p>
      </dgm:t>
    </dgm:pt>
    <dgm:pt modelId="{786E7971-BC50-44C0-BC25-1187FEC1EFBF}" type="pres">
      <dgm:prSet presAssocID="{628AEE96-F1F4-482E-B0B1-D2FB68954D04}" presName="compNode" presStyleCnt="0"/>
      <dgm:spPr/>
    </dgm:pt>
    <dgm:pt modelId="{550EB405-022C-40D4-BBA4-858FB9AA3DE1}" type="pres">
      <dgm:prSet presAssocID="{628AEE96-F1F4-482E-B0B1-D2FB68954D04}" presName="bkgdShape" presStyleLbl="node1" presStyleIdx="1" presStyleCnt="4"/>
      <dgm:spPr/>
      <dgm:t>
        <a:bodyPr/>
        <a:lstStyle/>
        <a:p>
          <a:endParaRPr lang="hu-HU"/>
        </a:p>
      </dgm:t>
    </dgm:pt>
    <dgm:pt modelId="{36446578-2143-498B-85B7-E4173B8F4424}" type="pres">
      <dgm:prSet presAssocID="{628AEE96-F1F4-482E-B0B1-D2FB68954D0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6011084-D18C-4196-BD36-0BFAECC54302}" type="pres">
      <dgm:prSet presAssocID="{628AEE96-F1F4-482E-B0B1-D2FB68954D04}" presName="invisiNode" presStyleLbl="node1" presStyleIdx="1" presStyleCnt="4"/>
      <dgm:spPr/>
    </dgm:pt>
    <dgm:pt modelId="{AA2101C3-B8CE-4556-A604-4F4495B96368}" type="pres">
      <dgm:prSet presAssocID="{628AEE96-F1F4-482E-B0B1-D2FB68954D04}" presName="imagNode" presStyleLbl="fgImgPlace1" presStyleIdx="1" presStyleCnt="4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9DB90E25-ADB7-4E0B-A3F7-E7E4DD04A358}" type="pres">
      <dgm:prSet presAssocID="{57CDDB47-C312-4178-8718-836F34A02E2D}" presName="sibTrans" presStyleLbl="sibTrans2D1" presStyleIdx="0" presStyleCnt="0"/>
      <dgm:spPr/>
      <dgm:t>
        <a:bodyPr/>
        <a:lstStyle/>
        <a:p>
          <a:endParaRPr lang="hu-HU"/>
        </a:p>
      </dgm:t>
    </dgm:pt>
    <dgm:pt modelId="{2E2FE947-DAC0-4562-960D-A2CF03B5865E}" type="pres">
      <dgm:prSet presAssocID="{B196BFEC-B4E9-4C54-A8DB-4C237921CF4B}" presName="compNode" presStyleCnt="0"/>
      <dgm:spPr/>
    </dgm:pt>
    <dgm:pt modelId="{EC239470-8B94-4B0F-AD75-3E3D07B5F407}" type="pres">
      <dgm:prSet presAssocID="{B196BFEC-B4E9-4C54-A8DB-4C237921CF4B}" presName="bkgdShape" presStyleLbl="node1" presStyleIdx="2" presStyleCnt="4"/>
      <dgm:spPr/>
      <dgm:t>
        <a:bodyPr/>
        <a:lstStyle/>
        <a:p>
          <a:endParaRPr lang="hu-HU"/>
        </a:p>
      </dgm:t>
    </dgm:pt>
    <dgm:pt modelId="{ED328D96-A3A1-4EE7-8D9A-250651AC327D}" type="pres">
      <dgm:prSet presAssocID="{B196BFEC-B4E9-4C54-A8DB-4C237921CF4B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9BEEF57-F2A4-4614-9F25-A503E534E273}" type="pres">
      <dgm:prSet presAssocID="{B196BFEC-B4E9-4C54-A8DB-4C237921CF4B}" presName="invisiNode" presStyleLbl="node1" presStyleIdx="2" presStyleCnt="4"/>
      <dgm:spPr/>
    </dgm:pt>
    <dgm:pt modelId="{AB9B98A5-DA6A-458E-8BE6-900AFB7259FD}" type="pres">
      <dgm:prSet presAssocID="{B196BFEC-B4E9-4C54-A8DB-4C237921CF4B}" presName="imagNode" presStyleLbl="fgImgPlace1" presStyleIdx="2" presStyleCnt="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F9A90A10-0EAD-44B6-ADC7-B98C22605BCB}" type="pres">
      <dgm:prSet presAssocID="{653EE22B-C619-4D38-9B7E-9E77E038B058}" presName="sibTrans" presStyleLbl="sibTrans2D1" presStyleIdx="0" presStyleCnt="0"/>
      <dgm:spPr/>
      <dgm:t>
        <a:bodyPr/>
        <a:lstStyle/>
        <a:p>
          <a:endParaRPr lang="hu-HU"/>
        </a:p>
      </dgm:t>
    </dgm:pt>
    <dgm:pt modelId="{5EEB01CF-A40B-448A-A7EA-905FFD72AE08}" type="pres">
      <dgm:prSet presAssocID="{0881C17E-B304-412E-9206-93FBA2A65D88}" presName="compNode" presStyleCnt="0"/>
      <dgm:spPr/>
    </dgm:pt>
    <dgm:pt modelId="{5AD54B4B-2D35-4B24-9C15-1B770A2B16AD}" type="pres">
      <dgm:prSet presAssocID="{0881C17E-B304-412E-9206-93FBA2A65D88}" presName="bkgdShape" presStyleLbl="node1" presStyleIdx="3" presStyleCnt="4"/>
      <dgm:spPr/>
      <dgm:t>
        <a:bodyPr/>
        <a:lstStyle/>
        <a:p>
          <a:endParaRPr lang="hu-HU"/>
        </a:p>
      </dgm:t>
    </dgm:pt>
    <dgm:pt modelId="{8C2DA637-D775-4332-B487-E748225FDB58}" type="pres">
      <dgm:prSet presAssocID="{0881C17E-B304-412E-9206-93FBA2A65D88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6F824B7-E6F9-4DDF-8F08-3C04EA7B4609}" type="pres">
      <dgm:prSet presAssocID="{0881C17E-B304-412E-9206-93FBA2A65D88}" presName="invisiNode" presStyleLbl="node1" presStyleIdx="3" presStyleCnt="4"/>
      <dgm:spPr/>
    </dgm:pt>
    <dgm:pt modelId="{2969654F-F751-4EF4-B44B-D274EFBA30D7}" type="pres">
      <dgm:prSet presAssocID="{0881C17E-B304-412E-9206-93FBA2A65D88}" presName="imagNode" presStyleLbl="fgImgPlace1" presStyleIdx="3" presStyleCnt="4" custScaleX="84548" custScaleY="109683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</dgm:ptLst>
  <dgm:cxnLst>
    <dgm:cxn modelId="{B93D185C-79EE-45C4-9DC1-BA93D8911F66}" type="presOf" srcId="{461AB46B-F097-406D-B44C-BA8E632D5B22}" destId="{8750FED3-5ED8-476D-A6F4-CA36C2DCD5CF}" srcOrd="1" destOrd="0" presId="urn:microsoft.com/office/officeart/2005/8/layout/hList7"/>
    <dgm:cxn modelId="{1FAA53AA-FCA6-42F3-9235-F68AE2E2131A}" type="presOf" srcId="{0881C17E-B304-412E-9206-93FBA2A65D88}" destId="{5AD54B4B-2D35-4B24-9C15-1B770A2B16AD}" srcOrd="0" destOrd="0" presId="urn:microsoft.com/office/officeart/2005/8/layout/hList7"/>
    <dgm:cxn modelId="{A573CC66-4F8D-47E2-8B0F-FCD149E0C893}" srcId="{BE83B94B-93B1-4055-9C26-0593EDEB9FF4}" destId="{0881C17E-B304-412E-9206-93FBA2A65D88}" srcOrd="3" destOrd="0" parTransId="{43A235C3-B0B9-4B8F-9859-75B0B1EF7A5E}" sibTransId="{FDDD1E36-BDB5-4DF4-A728-7E9A9703CB54}"/>
    <dgm:cxn modelId="{F194D583-733D-404D-B8ED-9CF311A603FE}" type="presOf" srcId="{39420A7B-640C-42A0-8E96-B30F3B6D7CE4}" destId="{8FDE95D4-21AA-4539-B9DC-AA512CE89D75}" srcOrd="0" destOrd="0" presId="urn:microsoft.com/office/officeart/2005/8/layout/hList7"/>
    <dgm:cxn modelId="{05360B22-917E-4EC4-BE41-5A5A19C6D542}" srcId="{BE83B94B-93B1-4055-9C26-0593EDEB9FF4}" destId="{B196BFEC-B4E9-4C54-A8DB-4C237921CF4B}" srcOrd="2" destOrd="0" parTransId="{F4F1DEBD-E11D-4B48-9322-CE5D120B3E4D}" sibTransId="{653EE22B-C619-4D38-9B7E-9E77E038B058}"/>
    <dgm:cxn modelId="{818FD742-04BE-46E5-83E8-E1B28F70C072}" type="presOf" srcId="{0881C17E-B304-412E-9206-93FBA2A65D88}" destId="{8C2DA637-D775-4332-B487-E748225FDB58}" srcOrd="1" destOrd="0" presId="urn:microsoft.com/office/officeart/2005/8/layout/hList7"/>
    <dgm:cxn modelId="{F2C49B53-C695-46E8-A8BF-DFD894680277}" type="presOf" srcId="{BE83B94B-93B1-4055-9C26-0593EDEB9FF4}" destId="{D417A740-7212-473E-AA26-1AA84264D8C7}" srcOrd="0" destOrd="0" presId="urn:microsoft.com/office/officeart/2005/8/layout/hList7"/>
    <dgm:cxn modelId="{772C05B6-E129-4937-9632-2ED3649CB414}" type="presOf" srcId="{B196BFEC-B4E9-4C54-A8DB-4C237921CF4B}" destId="{ED328D96-A3A1-4EE7-8D9A-250651AC327D}" srcOrd="1" destOrd="0" presId="urn:microsoft.com/office/officeart/2005/8/layout/hList7"/>
    <dgm:cxn modelId="{0F41DFE8-D635-433B-A540-D130522EA94D}" type="presOf" srcId="{628AEE96-F1F4-482E-B0B1-D2FB68954D04}" destId="{36446578-2143-498B-85B7-E4173B8F4424}" srcOrd="1" destOrd="0" presId="urn:microsoft.com/office/officeart/2005/8/layout/hList7"/>
    <dgm:cxn modelId="{6442591F-9FBB-4172-9567-FB31319C866E}" srcId="{BE83B94B-93B1-4055-9C26-0593EDEB9FF4}" destId="{628AEE96-F1F4-482E-B0B1-D2FB68954D04}" srcOrd="1" destOrd="0" parTransId="{690DE0DB-AAF3-4B71-A568-9EB61DB3290C}" sibTransId="{57CDDB47-C312-4178-8718-836F34A02E2D}"/>
    <dgm:cxn modelId="{76FDE5E3-25AC-4FA3-9EBA-9D641EE2AF57}" type="presOf" srcId="{57CDDB47-C312-4178-8718-836F34A02E2D}" destId="{9DB90E25-ADB7-4E0B-A3F7-E7E4DD04A358}" srcOrd="0" destOrd="0" presId="urn:microsoft.com/office/officeart/2005/8/layout/hList7"/>
    <dgm:cxn modelId="{79F50756-8220-47FE-8374-566D93B22A42}" type="presOf" srcId="{B196BFEC-B4E9-4C54-A8DB-4C237921CF4B}" destId="{EC239470-8B94-4B0F-AD75-3E3D07B5F407}" srcOrd="0" destOrd="0" presId="urn:microsoft.com/office/officeart/2005/8/layout/hList7"/>
    <dgm:cxn modelId="{E860D6EE-C19E-4872-845A-FB682829A4B8}" srcId="{BE83B94B-93B1-4055-9C26-0593EDEB9FF4}" destId="{461AB46B-F097-406D-B44C-BA8E632D5B22}" srcOrd="0" destOrd="0" parTransId="{D5B87391-6514-4D14-9DDA-749CA4031331}" sibTransId="{39420A7B-640C-42A0-8E96-B30F3B6D7CE4}"/>
    <dgm:cxn modelId="{4B1500D7-8B35-4EAE-A07A-7E6C26B4BAB8}" type="presOf" srcId="{628AEE96-F1F4-482E-B0B1-D2FB68954D04}" destId="{550EB405-022C-40D4-BBA4-858FB9AA3DE1}" srcOrd="0" destOrd="0" presId="urn:microsoft.com/office/officeart/2005/8/layout/hList7"/>
    <dgm:cxn modelId="{320DF5ED-B73B-4F8E-86AC-5003F96F5822}" type="presOf" srcId="{653EE22B-C619-4D38-9B7E-9E77E038B058}" destId="{F9A90A10-0EAD-44B6-ADC7-B98C22605BCB}" srcOrd="0" destOrd="0" presId="urn:microsoft.com/office/officeart/2005/8/layout/hList7"/>
    <dgm:cxn modelId="{B9A07D74-C4C3-4B4E-BFB8-7E13949763D8}" type="presOf" srcId="{461AB46B-F097-406D-B44C-BA8E632D5B22}" destId="{344CC9FB-55C7-4354-B942-35F2F8C94395}" srcOrd="0" destOrd="0" presId="urn:microsoft.com/office/officeart/2005/8/layout/hList7"/>
    <dgm:cxn modelId="{DE89E75B-7AC5-4DEC-B4C0-5B52F27BEAD6}" type="presParOf" srcId="{D417A740-7212-473E-AA26-1AA84264D8C7}" destId="{44B00BFC-F259-4F2F-BD03-953E46A26C7B}" srcOrd="0" destOrd="0" presId="urn:microsoft.com/office/officeart/2005/8/layout/hList7"/>
    <dgm:cxn modelId="{5DD7A26C-845F-4DB5-AAF0-6C5D5634F6AA}" type="presParOf" srcId="{D417A740-7212-473E-AA26-1AA84264D8C7}" destId="{E42878BF-5366-468A-94F9-DC610C143587}" srcOrd="1" destOrd="0" presId="urn:microsoft.com/office/officeart/2005/8/layout/hList7"/>
    <dgm:cxn modelId="{B64FF309-34A6-41B1-A657-160BF6B7799E}" type="presParOf" srcId="{E42878BF-5366-468A-94F9-DC610C143587}" destId="{E9EC60EE-8092-4AEA-B11F-D8249BA4C67D}" srcOrd="0" destOrd="0" presId="urn:microsoft.com/office/officeart/2005/8/layout/hList7"/>
    <dgm:cxn modelId="{CDA16EA9-ADEF-4462-AD4B-B17DC2877B00}" type="presParOf" srcId="{E9EC60EE-8092-4AEA-B11F-D8249BA4C67D}" destId="{344CC9FB-55C7-4354-B942-35F2F8C94395}" srcOrd="0" destOrd="0" presId="urn:microsoft.com/office/officeart/2005/8/layout/hList7"/>
    <dgm:cxn modelId="{2C537F66-83A7-4D32-B8D8-EF37AB5E7D29}" type="presParOf" srcId="{E9EC60EE-8092-4AEA-B11F-D8249BA4C67D}" destId="{8750FED3-5ED8-476D-A6F4-CA36C2DCD5CF}" srcOrd="1" destOrd="0" presId="urn:microsoft.com/office/officeart/2005/8/layout/hList7"/>
    <dgm:cxn modelId="{8BAD2CA9-0561-47D3-851D-89DFE3CB3661}" type="presParOf" srcId="{E9EC60EE-8092-4AEA-B11F-D8249BA4C67D}" destId="{0A450DB7-D773-49A8-AEF6-E198A2CDB920}" srcOrd="2" destOrd="0" presId="urn:microsoft.com/office/officeart/2005/8/layout/hList7"/>
    <dgm:cxn modelId="{035F6455-B16D-4B3A-897A-0029F514AC96}" type="presParOf" srcId="{E9EC60EE-8092-4AEA-B11F-D8249BA4C67D}" destId="{89118893-7F7E-48BB-874F-A089827928E6}" srcOrd="3" destOrd="0" presId="urn:microsoft.com/office/officeart/2005/8/layout/hList7"/>
    <dgm:cxn modelId="{53CFA177-4450-4569-B6D9-72A14F6A6166}" type="presParOf" srcId="{E42878BF-5366-468A-94F9-DC610C143587}" destId="{8FDE95D4-21AA-4539-B9DC-AA512CE89D75}" srcOrd="1" destOrd="0" presId="urn:microsoft.com/office/officeart/2005/8/layout/hList7"/>
    <dgm:cxn modelId="{9BDAC3DA-E320-431F-8FB4-597358D994DB}" type="presParOf" srcId="{E42878BF-5366-468A-94F9-DC610C143587}" destId="{786E7971-BC50-44C0-BC25-1187FEC1EFBF}" srcOrd="2" destOrd="0" presId="urn:microsoft.com/office/officeart/2005/8/layout/hList7"/>
    <dgm:cxn modelId="{A366082B-14BE-4B96-89C5-88D610D3E89A}" type="presParOf" srcId="{786E7971-BC50-44C0-BC25-1187FEC1EFBF}" destId="{550EB405-022C-40D4-BBA4-858FB9AA3DE1}" srcOrd="0" destOrd="0" presId="urn:microsoft.com/office/officeart/2005/8/layout/hList7"/>
    <dgm:cxn modelId="{21AAE042-C6C9-4799-ABB5-720C59E7AA78}" type="presParOf" srcId="{786E7971-BC50-44C0-BC25-1187FEC1EFBF}" destId="{36446578-2143-498B-85B7-E4173B8F4424}" srcOrd="1" destOrd="0" presId="urn:microsoft.com/office/officeart/2005/8/layout/hList7"/>
    <dgm:cxn modelId="{75F5BD1E-8144-43C9-903D-8BA79AD7C96E}" type="presParOf" srcId="{786E7971-BC50-44C0-BC25-1187FEC1EFBF}" destId="{96011084-D18C-4196-BD36-0BFAECC54302}" srcOrd="2" destOrd="0" presId="urn:microsoft.com/office/officeart/2005/8/layout/hList7"/>
    <dgm:cxn modelId="{E3AFF3B0-6861-4764-B9B5-A3ABEFEB49DD}" type="presParOf" srcId="{786E7971-BC50-44C0-BC25-1187FEC1EFBF}" destId="{AA2101C3-B8CE-4556-A604-4F4495B96368}" srcOrd="3" destOrd="0" presId="urn:microsoft.com/office/officeart/2005/8/layout/hList7"/>
    <dgm:cxn modelId="{6A06E1C8-E4D9-42AE-8607-D58EF6E2F64B}" type="presParOf" srcId="{E42878BF-5366-468A-94F9-DC610C143587}" destId="{9DB90E25-ADB7-4E0B-A3F7-E7E4DD04A358}" srcOrd="3" destOrd="0" presId="urn:microsoft.com/office/officeart/2005/8/layout/hList7"/>
    <dgm:cxn modelId="{E4C763DF-8406-4F9E-AB9B-B02F6434B675}" type="presParOf" srcId="{E42878BF-5366-468A-94F9-DC610C143587}" destId="{2E2FE947-DAC0-4562-960D-A2CF03B5865E}" srcOrd="4" destOrd="0" presId="urn:microsoft.com/office/officeart/2005/8/layout/hList7"/>
    <dgm:cxn modelId="{046D7CA7-D44E-4322-8BB8-8CD264BEB3B0}" type="presParOf" srcId="{2E2FE947-DAC0-4562-960D-A2CF03B5865E}" destId="{EC239470-8B94-4B0F-AD75-3E3D07B5F407}" srcOrd="0" destOrd="0" presId="urn:microsoft.com/office/officeart/2005/8/layout/hList7"/>
    <dgm:cxn modelId="{05A5B956-3E2E-4EC0-89A4-B0B3F6C8D9D0}" type="presParOf" srcId="{2E2FE947-DAC0-4562-960D-A2CF03B5865E}" destId="{ED328D96-A3A1-4EE7-8D9A-250651AC327D}" srcOrd="1" destOrd="0" presId="urn:microsoft.com/office/officeart/2005/8/layout/hList7"/>
    <dgm:cxn modelId="{5AA466B6-BFF8-42B3-B463-57B39ECA9AEF}" type="presParOf" srcId="{2E2FE947-DAC0-4562-960D-A2CF03B5865E}" destId="{A9BEEF57-F2A4-4614-9F25-A503E534E273}" srcOrd="2" destOrd="0" presId="urn:microsoft.com/office/officeart/2005/8/layout/hList7"/>
    <dgm:cxn modelId="{B4DFCDA5-B755-4CB1-9CC9-5FF625B3E2B1}" type="presParOf" srcId="{2E2FE947-DAC0-4562-960D-A2CF03B5865E}" destId="{AB9B98A5-DA6A-458E-8BE6-900AFB7259FD}" srcOrd="3" destOrd="0" presId="urn:microsoft.com/office/officeart/2005/8/layout/hList7"/>
    <dgm:cxn modelId="{E5231BCC-EB14-45BB-80B2-6F628DC5340A}" type="presParOf" srcId="{E42878BF-5366-468A-94F9-DC610C143587}" destId="{F9A90A10-0EAD-44B6-ADC7-B98C22605BCB}" srcOrd="5" destOrd="0" presId="urn:microsoft.com/office/officeart/2005/8/layout/hList7"/>
    <dgm:cxn modelId="{A701156E-B6BB-40C4-97F3-F27C976C736F}" type="presParOf" srcId="{E42878BF-5366-468A-94F9-DC610C143587}" destId="{5EEB01CF-A40B-448A-A7EA-905FFD72AE08}" srcOrd="6" destOrd="0" presId="urn:microsoft.com/office/officeart/2005/8/layout/hList7"/>
    <dgm:cxn modelId="{F10B6973-1DEE-4D12-96BB-966A1F395610}" type="presParOf" srcId="{5EEB01CF-A40B-448A-A7EA-905FFD72AE08}" destId="{5AD54B4B-2D35-4B24-9C15-1B770A2B16AD}" srcOrd="0" destOrd="0" presId="urn:microsoft.com/office/officeart/2005/8/layout/hList7"/>
    <dgm:cxn modelId="{682F58FD-2F5B-4FA2-968F-1C3EA3C437C5}" type="presParOf" srcId="{5EEB01CF-A40B-448A-A7EA-905FFD72AE08}" destId="{8C2DA637-D775-4332-B487-E748225FDB58}" srcOrd="1" destOrd="0" presId="urn:microsoft.com/office/officeart/2005/8/layout/hList7"/>
    <dgm:cxn modelId="{A3CA0FF6-3340-4A08-B085-17561A34206F}" type="presParOf" srcId="{5EEB01CF-A40B-448A-A7EA-905FFD72AE08}" destId="{D6F824B7-E6F9-4DDF-8F08-3C04EA7B4609}" srcOrd="2" destOrd="0" presId="urn:microsoft.com/office/officeart/2005/8/layout/hList7"/>
    <dgm:cxn modelId="{DF94B379-648A-477F-A500-588A0C5C00FC}" type="presParOf" srcId="{5EEB01CF-A40B-448A-A7EA-905FFD72AE08}" destId="{2969654F-F751-4EF4-B44B-D274EFBA30D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A07CDD-9032-4044-909B-08ED9D1B7BA2}" type="doc">
      <dgm:prSet loTypeId="urn:microsoft.com/office/officeart/2005/8/layout/list1" loCatId="list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hu-HU"/>
        </a:p>
      </dgm:t>
    </dgm:pt>
    <dgm:pt modelId="{8C03D024-F32B-40F5-9518-A89399C91412}">
      <dgm:prSet phldrT="[Szöveg]" custT="1"/>
      <dgm:spPr>
        <a:solidFill>
          <a:schemeClr val="tx2">
            <a:lumMod val="25000"/>
          </a:schemeClr>
        </a:solidFill>
      </dgm:spPr>
      <dgm:t>
        <a:bodyPr/>
        <a:lstStyle/>
        <a:p>
          <a:r>
            <a:rPr lang="hu-HU" sz="3200" b="1" dirty="0" smtClean="0"/>
            <a:t>A beteget orvos vizsgálja meg!</a:t>
          </a:r>
          <a:endParaRPr lang="hu-HU" sz="3200" b="1" dirty="0"/>
        </a:p>
      </dgm:t>
    </dgm:pt>
    <dgm:pt modelId="{9A71A30C-61D5-4068-A9F3-0F56BFA97697}" type="parTrans" cxnId="{24F5439F-1995-4DA4-B702-C2B53277D58F}">
      <dgm:prSet/>
      <dgm:spPr/>
      <dgm:t>
        <a:bodyPr/>
        <a:lstStyle/>
        <a:p>
          <a:endParaRPr lang="hu-HU"/>
        </a:p>
      </dgm:t>
    </dgm:pt>
    <dgm:pt modelId="{D512D8C0-3765-4F80-A138-4A481EE2375A}" type="sibTrans" cxnId="{24F5439F-1995-4DA4-B702-C2B53277D58F}">
      <dgm:prSet/>
      <dgm:spPr/>
      <dgm:t>
        <a:bodyPr/>
        <a:lstStyle/>
        <a:p>
          <a:endParaRPr lang="hu-HU"/>
        </a:p>
      </dgm:t>
    </dgm:pt>
    <dgm:pt modelId="{F98840E7-7C2E-4671-90CA-766C7FDB67C5}">
      <dgm:prSet phldrT="[Szöveg]" custT="1"/>
      <dgm:spPr>
        <a:solidFill>
          <a:schemeClr val="tx2">
            <a:lumMod val="25000"/>
          </a:schemeClr>
        </a:solidFill>
      </dgm:spPr>
      <dgm:t>
        <a:bodyPr/>
        <a:lstStyle/>
        <a:p>
          <a:r>
            <a:rPr lang="hu-HU" sz="3200" b="1" dirty="0" smtClean="0"/>
            <a:t>Ágyban fekvés, pihenés. Tilos a betegséget lábon kihordani !</a:t>
          </a:r>
        </a:p>
      </dgm:t>
    </dgm:pt>
    <dgm:pt modelId="{1D8FD0EF-6F83-49FF-AC0A-7E48C9A8AB8E}" type="parTrans" cxnId="{91DB7DF6-2D87-4DE5-A401-C06012900B3B}">
      <dgm:prSet/>
      <dgm:spPr/>
      <dgm:t>
        <a:bodyPr/>
        <a:lstStyle/>
        <a:p>
          <a:endParaRPr lang="hu-HU"/>
        </a:p>
      </dgm:t>
    </dgm:pt>
    <dgm:pt modelId="{FDDEC625-0EDE-4124-9EA4-12ED0149A010}" type="sibTrans" cxnId="{91DB7DF6-2D87-4DE5-A401-C06012900B3B}">
      <dgm:prSet/>
      <dgm:spPr/>
      <dgm:t>
        <a:bodyPr/>
        <a:lstStyle/>
        <a:p>
          <a:endParaRPr lang="hu-HU"/>
        </a:p>
      </dgm:t>
    </dgm:pt>
    <dgm:pt modelId="{3F10C37E-5DD7-49B0-BA64-A694CA038E8F}">
      <dgm:prSet phldrT="[Szöveg]" custT="1"/>
      <dgm:spPr>
        <a:solidFill>
          <a:schemeClr val="tx2">
            <a:lumMod val="25000"/>
          </a:schemeClr>
        </a:solidFill>
      </dgm:spPr>
      <dgm:t>
        <a:bodyPr/>
        <a:lstStyle/>
        <a:p>
          <a:r>
            <a:rPr lang="hu-HU" sz="3200" b="1" dirty="0" smtClean="0"/>
            <a:t>Bakteriális </a:t>
          </a:r>
          <a:r>
            <a:rPr lang="hu-HU" sz="3200" b="1" dirty="0" err="1" smtClean="0"/>
            <a:t>pneumonia</a:t>
          </a:r>
          <a:r>
            <a:rPr lang="hu-HU" sz="3200" b="1" dirty="0" smtClean="0"/>
            <a:t> esetén antibiotikum, az orvos által előírt ideig!</a:t>
          </a:r>
        </a:p>
      </dgm:t>
    </dgm:pt>
    <dgm:pt modelId="{E5C64EDF-796D-4330-BF58-7ADF42847ACB}" type="parTrans" cxnId="{8EE263E5-74AF-415B-B681-140BD86A4304}">
      <dgm:prSet/>
      <dgm:spPr/>
      <dgm:t>
        <a:bodyPr/>
        <a:lstStyle/>
        <a:p>
          <a:endParaRPr lang="hu-HU"/>
        </a:p>
      </dgm:t>
    </dgm:pt>
    <dgm:pt modelId="{CA52A360-17C5-4B45-BFE4-83F54EE81570}" type="sibTrans" cxnId="{8EE263E5-74AF-415B-B681-140BD86A4304}">
      <dgm:prSet/>
      <dgm:spPr/>
      <dgm:t>
        <a:bodyPr/>
        <a:lstStyle/>
        <a:p>
          <a:endParaRPr lang="hu-HU"/>
        </a:p>
      </dgm:t>
    </dgm:pt>
    <dgm:pt modelId="{991EC34C-3353-4102-99AF-60D11EAADAF6}" type="pres">
      <dgm:prSet presAssocID="{D1A07CDD-9032-4044-909B-08ED9D1B7BA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CB91E152-48B1-4974-8D40-D761D3B4E8A2}" type="pres">
      <dgm:prSet presAssocID="{8C03D024-F32B-40F5-9518-A89399C91412}" presName="parentLin" presStyleCnt="0"/>
      <dgm:spPr/>
    </dgm:pt>
    <dgm:pt modelId="{F30D646A-9494-427F-9062-D0E30385AB60}" type="pres">
      <dgm:prSet presAssocID="{8C03D024-F32B-40F5-9518-A89399C91412}" presName="parentLeftMargin" presStyleLbl="node1" presStyleIdx="0" presStyleCnt="3"/>
      <dgm:spPr/>
      <dgm:t>
        <a:bodyPr/>
        <a:lstStyle/>
        <a:p>
          <a:endParaRPr lang="hu-HU"/>
        </a:p>
      </dgm:t>
    </dgm:pt>
    <dgm:pt modelId="{0829DC07-F700-429B-BF1A-3E0D3A2B2AFD}" type="pres">
      <dgm:prSet presAssocID="{8C03D024-F32B-40F5-9518-A89399C91412}" presName="parentText" presStyleLbl="node1" presStyleIdx="0" presStyleCnt="3" custScaleX="118570" custScaleY="273028" custLinFactY="-61173" custLinFactNeighborX="-989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80A7FB9-F918-492B-9F0E-2D3B91888B42}" type="pres">
      <dgm:prSet presAssocID="{8C03D024-F32B-40F5-9518-A89399C91412}" presName="negativeSpace" presStyleCnt="0"/>
      <dgm:spPr/>
    </dgm:pt>
    <dgm:pt modelId="{914C6ADA-CDEE-4049-A658-D34916C82456}" type="pres">
      <dgm:prSet presAssocID="{8C03D024-F32B-40F5-9518-A89399C91412}" presName="childText" presStyleLbl="conFgAcc1" presStyleIdx="0" presStyleCnt="3" custLinFactNeighborX="-19999" custLinFactNeighborY="20786">
        <dgm:presLayoutVars>
          <dgm:bulletEnabled val="1"/>
        </dgm:presLayoutVars>
      </dgm:prSet>
      <dgm:spPr>
        <a:solidFill>
          <a:schemeClr val="tx2">
            <a:lumMod val="90000"/>
            <a:alpha val="90000"/>
          </a:schemeClr>
        </a:solidFill>
      </dgm:spPr>
    </dgm:pt>
    <dgm:pt modelId="{DB08028A-617C-4A13-AF58-D15B4D6C6F1D}" type="pres">
      <dgm:prSet presAssocID="{D512D8C0-3765-4F80-A138-4A481EE2375A}" presName="spaceBetweenRectangles" presStyleCnt="0"/>
      <dgm:spPr/>
    </dgm:pt>
    <dgm:pt modelId="{31CF8DCE-CA83-4601-9716-B3E121361F84}" type="pres">
      <dgm:prSet presAssocID="{F98840E7-7C2E-4671-90CA-766C7FDB67C5}" presName="parentLin" presStyleCnt="0"/>
      <dgm:spPr/>
    </dgm:pt>
    <dgm:pt modelId="{CC5A0B3C-8E4F-4CF0-B81E-434C36BC5511}" type="pres">
      <dgm:prSet presAssocID="{F98840E7-7C2E-4671-90CA-766C7FDB67C5}" presName="parentLeftMargin" presStyleLbl="node1" presStyleIdx="0" presStyleCnt="3"/>
      <dgm:spPr/>
      <dgm:t>
        <a:bodyPr/>
        <a:lstStyle/>
        <a:p>
          <a:endParaRPr lang="hu-HU"/>
        </a:p>
      </dgm:t>
    </dgm:pt>
    <dgm:pt modelId="{2CFDF80D-E5B8-4C02-AF0B-7C5AB8684495}" type="pres">
      <dgm:prSet presAssocID="{F98840E7-7C2E-4671-90CA-766C7FDB67C5}" presName="parentText" presStyleLbl="node1" presStyleIdx="1" presStyleCnt="3" custScaleX="116652" custScaleY="264936" custLinFactNeighborX="25134" custLinFactNeighborY="-18546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A0F5A7D-2E0F-4FE3-B307-7E6B829F2BBD}" type="pres">
      <dgm:prSet presAssocID="{F98840E7-7C2E-4671-90CA-766C7FDB67C5}" presName="negativeSpace" presStyleCnt="0"/>
      <dgm:spPr/>
    </dgm:pt>
    <dgm:pt modelId="{53FFDF5F-2D03-4BC6-A165-98D144C0EE13}" type="pres">
      <dgm:prSet presAssocID="{F98840E7-7C2E-4671-90CA-766C7FDB67C5}" presName="childText" presStyleLbl="conFgAcc1" presStyleIdx="1" presStyleCnt="3">
        <dgm:presLayoutVars>
          <dgm:bulletEnabled val="1"/>
        </dgm:presLayoutVars>
      </dgm:prSet>
      <dgm:spPr>
        <a:solidFill>
          <a:schemeClr val="tx2">
            <a:lumMod val="90000"/>
            <a:alpha val="90000"/>
          </a:schemeClr>
        </a:solidFill>
      </dgm:spPr>
    </dgm:pt>
    <dgm:pt modelId="{F91F84C3-D440-4CAD-96FB-82E13C55A29F}" type="pres">
      <dgm:prSet presAssocID="{FDDEC625-0EDE-4124-9EA4-12ED0149A010}" presName="spaceBetweenRectangles" presStyleCnt="0"/>
      <dgm:spPr/>
    </dgm:pt>
    <dgm:pt modelId="{0711ACA6-80CC-4A49-A6C5-A4AED2DE7E10}" type="pres">
      <dgm:prSet presAssocID="{3F10C37E-5DD7-49B0-BA64-A694CA038E8F}" presName="parentLin" presStyleCnt="0"/>
      <dgm:spPr/>
    </dgm:pt>
    <dgm:pt modelId="{12218FA1-60E7-4734-B041-11E397906B50}" type="pres">
      <dgm:prSet presAssocID="{3F10C37E-5DD7-49B0-BA64-A694CA038E8F}" presName="parentLeftMargin" presStyleLbl="node1" presStyleIdx="1" presStyleCnt="3"/>
      <dgm:spPr/>
      <dgm:t>
        <a:bodyPr/>
        <a:lstStyle/>
        <a:p>
          <a:endParaRPr lang="hu-HU"/>
        </a:p>
      </dgm:t>
    </dgm:pt>
    <dgm:pt modelId="{4D57857E-AEDC-4C19-B215-A9AFD587B502}" type="pres">
      <dgm:prSet presAssocID="{3F10C37E-5DD7-49B0-BA64-A694CA038E8F}" presName="parentText" presStyleLbl="node1" presStyleIdx="2" presStyleCnt="3" custScaleX="116297" custScaleY="282630" custLinFactNeighborX="25134" custLinFactNeighborY="-11901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F1DF690-9430-478A-B706-2A4680B4E0BD}" type="pres">
      <dgm:prSet presAssocID="{3F10C37E-5DD7-49B0-BA64-A694CA038E8F}" presName="negativeSpace" presStyleCnt="0"/>
      <dgm:spPr/>
    </dgm:pt>
    <dgm:pt modelId="{947F8A62-C4FD-41F4-A7DE-9A5E743D2463}" type="pres">
      <dgm:prSet presAssocID="{3F10C37E-5DD7-49B0-BA64-A694CA038E8F}" presName="childText" presStyleLbl="conFgAcc1" presStyleIdx="2" presStyleCnt="3">
        <dgm:presLayoutVars>
          <dgm:bulletEnabled val="1"/>
        </dgm:presLayoutVars>
      </dgm:prSet>
      <dgm:spPr>
        <a:solidFill>
          <a:schemeClr val="tx2">
            <a:lumMod val="90000"/>
            <a:alpha val="90000"/>
          </a:schemeClr>
        </a:solidFill>
      </dgm:spPr>
    </dgm:pt>
  </dgm:ptLst>
  <dgm:cxnLst>
    <dgm:cxn modelId="{8EE263E5-74AF-415B-B681-140BD86A4304}" srcId="{D1A07CDD-9032-4044-909B-08ED9D1B7BA2}" destId="{3F10C37E-5DD7-49B0-BA64-A694CA038E8F}" srcOrd="2" destOrd="0" parTransId="{E5C64EDF-796D-4330-BF58-7ADF42847ACB}" sibTransId="{CA52A360-17C5-4B45-BFE4-83F54EE81570}"/>
    <dgm:cxn modelId="{BBD2243E-ACE8-4D25-A9BE-BED5B0F7128A}" type="presOf" srcId="{F98840E7-7C2E-4671-90CA-766C7FDB67C5}" destId="{CC5A0B3C-8E4F-4CF0-B81E-434C36BC5511}" srcOrd="0" destOrd="0" presId="urn:microsoft.com/office/officeart/2005/8/layout/list1"/>
    <dgm:cxn modelId="{33E036AD-01FF-4080-B008-E7E16899F109}" type="presOf" srcId="{8C03D024-F32B-40F5-9518-A89399C91412}" destId="{0829DC07-F700-429B-BF1A-3E0D3A2B2AFD}" srcOrd="1" destOrd="0" presId="urn:microsoft.com/office/officeart/2005/8/layout/list1"/>
    <dgm:cxn modelId="{98CAE14D-AD42-45AF-B28D-20842A908723}" type="presOf" srcId="{D1A07CDD-9032-4044-909B-08ED9D1B7BA2}" destId="{991EC34C-3353-4102-99AF-60D11EAADAF6}" srcOrd="0" destOrd="0" presId="urn:microsoft.com/office/officeart/2005/8/layout/list1"/>
    <dgm:cxn modelId="{ED5C2B7E-0697-4281-BF58-EB09D4890CD6}" type="presOf" srcId="{F98840E7-7C2E-4671-90CA-766C7FDB67C5}" destId="{2CFDF80D-E5B8-4C02-AF0B-7C5AB8684495}" srcOrd="1" destOrd="0" presId="urn:microsoft.com/office/officeart/2005/8/layout/list1"/>
    <dgm:cxn modelId="{39AC7303-FF24-4642-B890-D8E2856827EB}" type="presOf" srcId="{3F10C37E-5DD7-49B0-BA64-A694CA038E8F}" destId="{4D57857E-AEDC-4C19-B215-A9AFD587B502}" srcOrd="1" destOrd="0" presId="urn:microsoft.com/office/officeart/2005/8/layout/list1"/>
    <dgm:cxn modelId="{22C607D6-0A5F-4E9A-B0CF-492AB327E85D}" type="presOf" srcId="{3F10C37E-5DD7-49B0-BA64-A694CA038E8F}" destId="{12218FA1-60E7-4734-B041-11E397906B50}" srcOrd="0" destOrd="0" presId="urn:microsoft.com/office/officeart/2005/8/layout/list1"/>
    <dgm:cxn modelId="{20AF2DE3-F29E-4F40-9263-9170445F0B24}" type="presOf" srcId="{8C03D024-F32B-40F5-9518-A89399C91412}" destId="{F30D646A-9494-427F-9062-D0E30385AB60}" srcOrd="0" destOrd="0" presId="urn:microsoft.com/office/officeart/2005/8/layout/list1"/>
    <dgm:cxn modelId="{24F5439F-1995-4DA4-B702-C2B53277D58F}" srcId="{D1A07CDD-9032-4044-909B-08ED9D1B7BA2}" destId="{8C03D024-F32B-40F5-9518-A89399C91412}" srcOrd="0" destOrd="0" parTransId="{9A71A30C-61D5-4068-A9F3-0F56BFA97697}" sibTransId="{D512D8C0-3765-4F80-A138-4A481EE2375A}"/>
    <dgm:cxn modelId="{91DB7DF6-2D87-4DE5-A401-C06012900B3B}" srcId="{D1A07CDD-9032-4044-909B-08ED9D1B7BA2}" destId="{F98840E7-7C2E-4671-90CA-766C7FDB67C5}" srcOrd="1" destOrd="0" parTransId="{1D8FD0EF-6F83-49FF-AC0A-7E48C9A8AB8E}" sibTransId="{FDDEC625-0EDE-4124-9EA4-12ED0149A010}"/>
    <dgm:cxn modelId="{EC5E4743-6C5F-4CAF-BA5F-054D67C836F0}" type="presParOf" srcId="{991EC34C-3353-4102-99AF-60D11EAADAF6}" destId="{CB91E152-48B1-4974-8D40-D761D3B4E8A2}" srcOrd="0" destOrd="0" presId="urn:microsoft.com/office/officeart/2005/8/layout/list1"/>
    <dgm:cxn modelId="{01769C5F-B603-4788-9926-FAA7B4543807}" type="presParOf" srcId="{CB91E152-48B1-4974-8D40-D761D3B4E8A2}" destId="{F30D646A-9494-427F-9062-D0E30385AB60}" srcOrd="0" destOrd="0" presId="urn:microsoft.com/office/officeart/2005/8/layout/list1"/>
    <dgm:cxn modelId="{61F531CB-929A-48CB-BEA1-FAC21835E5CA}" type="presParOf" srcId="{CB91E152-48B1-4974-8D40-D761D3B4E8A2}" destId="{0829DC07-F700-429B-BF1A-3E0D3A2B2AFD}" srcOrd="1" destOrd="0" presId="urn:microsoft.com/office/officeart/2005/8/layout/list1"/>
    <dgm:cxn modelId="{E2200361-A52F-4915-995B-21C6014FAB12}" type="presParOf" srcId="{991EC34C-3353-4102-99AF-60D11EAADAF6}" destId="{780A7FB9-F918-492B-9F0E-2D3B91888B42}" srcOrd="1" destOrd="0" presId="urn:microsoft.com/office/officeart/2005/8/layout/list1"/>
    <dgm:cxn modelId="{84342E7D-7C56-4872-915A-AE7F6D4E540D}" type="presParOf" srcId="{991EC34C-3353-4102-99AF-60D11EAADAF6}" destId="{914C6ADA-CDEE-4049-A658-D34916C82456}" srcOrd="2" destOrd="0" presId="urn:microsoft.com/office/officeart/2005/8/layout/list1"/>
    <dgm:cxn modelId="{F3BD46CF-1FDA-4DA3-A1F4-818746303B46}" type="presParOf" srcId="{991EC34C-3353-4102-99AF-60D11EAADAF6}" destId="{DB08028A-617C-4A13-AF58-D15B4D6C6F1D}" srcOrd="3" destOrd="0" presId="urn:microsoft.com/office/officeart/2005/8/layout/list1"/>
    <dgm:cxn modelId="{80330D56-F983-4D22-8590-EAE2CFA06235}" type="presParOf" srcId="{991EC34C-3353-4102-99AF-60D11EAADAF6}" destId="{31CF8DCE-CA83-4601-9716-B3E121361F84}" srcOrd="4" destOrd="0" presId="urn:microsoft.com/office/officeart/2005/8/layout/list1"/>
    <dgm:cxn modelId="{DA84A60B-7CEF-4C56-BA8B-9CC0FAFC5DDE}" type="presParOf" srcId="{31CF8DCE-CA83-4601-9716-B3E121361F84}" destId="{CC5A0B3C-8E4F-4CF0-B81E-434C36BC5511}" srcOrd="0" destOrd="0" presId="urn:microsoft.com/office/officeart/2005/8/layout/list1"/>
    <dgm:cxn modelId="{64196546-6584-4558-8589-16F02C588671}" type="presParOf" srcId="{31CF8DCE-CA83-4601-9716-B3E121361F84}" destId="{2CFDF80D-E5B8-4C02-AF0B-7C5AB8684495}" srcOrd="1" destOrd="0" presId="urn:microsoft.com/office/officeart/2005/8/layout/list1"/>
    <dgm:cxn modelId="{B75ED9C7-261C-4B9C-9217-64CC9582A48E}" type="presParOf" srcId="{991EC34C-3353-4102-99AF-60D11EAADAF6}" destId="{DA0F5A7D-2E0F-4FE3-B307-7E6B829F2BBD}" srcOrd="5" destOrd="0" presId="urn:microsoft.com/office/officeart/2005/8/layout/list1"/>
    <dgm:cxn modelId="{E67E69AC-0C7D-41EA-8F75-5834BACAF7F4}" type="presParOf" srcId="{991EC34C-3353-4102-99AF-60D11EAADAF6}" destId="{53FFDF5F-2D03-4BC6-A165-98D144C0EE13}" srcOrd="6" destOrd="0" presId="urn:microsoft.com/office/officeart/2005/8/layout/list1"/>
    <dgm:cxn modelId="{FE534E24-D24F-494B-9FD5-B9B0B01917E3}" type="presParOf" srcId="{991EC34C-3353-4102-99AF-60D11EAADAF6}" destId="{F91F84C3-D440-4CAD-96FB-82E13C55A29F}" srcOrd="7" destOrd="0" presId="urn:microsoft.com/office/officeart/2005/8/layout/list1"/>
    <dgm:cxn modelId="{996EC49B-707F-435F-9A2D-B9A436D3C12F}" type="presParOf" srcId="{991EC34C-3353-4102-99AF-60D11EAADAF6}" destId="{0711ACA6-80CC-4A49-A6C5-A4AED2DE7E10}" srcOrd="8" destOrd="0" presId="urn:microsoft.com/office/officeart/2005/8/layout/list1"/>
    <dgm:cxn modelId="{745E7C14-FC71-4A8A-8ED7-E62AE6FD4E6D}" type="presParOf" srcId="{0711ACA6-80CC-4A49-A6C5-A4AED2DE7E10}" destId="{12218FA1-60E7-4734-B041-11E397906B50}" srcOrd="0" destOrd="0" presId="urn:microsoft.com/office/officeart/2005/8/layout/list1"/>
    <dgm:cxn modelId="{5C278A92-0A4B-42F8-B062-DD24F088AE20}" type="presParOf" srcId="{0711ACA6-80CC-4A49-A6C5-A4AED2DE7E10}" destId="{4D57857E-AEDC-4C19-B215-A9AFD587B502}" srcOrd="1" destOrd="0" presId="urn:microsoft.com/office/officeart/2005/8/layout/list1"/>
    <dgm:cxn modelId="{9E28F4B8-8AA0-4489-AE06-B3556EC457E6}" type="presParOf" srcId="{991EC34C-3353-4102-99AF-60D11EAADAF6}" destId="{6F1DF690-9430-478A-B706-2A4680B4E0BD}" srcOrd="9" destOrd="0" presId="urn:microsoft.com/office/officeart/2005/8/layout/list1"/>
    <dgm:cxn modelId="{EF0241DF-7C98-4DD7-9C8E-634C344A4338}" type="presParOf" srcId="{991EC34C-3353-4102-99AF-60D11EAADAF6}" destId="{947F8A62-C4FD-41F4-A7DE-9A5E743D246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C0E6468-A627-4681-8FF2-9A0CC0D08004}" type="doc">
      <dgm:prSet loTypeId="urn:microsoft.com/office/officeart/2005/8/layout/pyramid2" loCatId="list" qsTypeId="urn:microsoft.com/office/officeart/2005/8/quickstyle/simple1#4" qsCatId="simple" csTypeId="urn:microsoft.com/office/officeart/2005/8/colors/accent1_2#4" csCatId="accent1" phldr="1"/>
      <dgm:spPr/>
    </dgm:pt>
    <dgm:pt modelId="{12C5A28F-27D7-4E18-B10C-CBE127DBE775}">
      <dgm:prSet phldrT="[Szöveg]"/>
      <dgm:spPr/>
      <dgm:t>
        <a:bodyPr/>
        <a:lstStyle/>
        <a:p>
          <a:r>
            <a:rPr lang="hu-HU" b="1" dirty="0" smtClean="0"/>
            <a:t>Erőteljes testmozgás</a:t>
          </a:r>
          <a:endParaRPr lang="hu-HU" b="1" dirty="0"/>
        </a:p>
      </dgm:t>
    </dgm:pt>
    <dgm:pt modelId="{11F81F21-DD81-4796-87D4-4B03545EB8EF}" type="parTrans" cxnId="{BAF2FF41-9BB8-4EFF-9F7B-0E705652C38C}">
      <dgm:prSet/>
      <dgm:spPr/>
      <dgm:t>
        <a:bodyPr/>
        <a:lstStyle/>
        <a:p>
          <a:endParaRPr lang="hu-HU"/>
        </a:p>
      </dgm:t>
    </dgm:pt>
    <dgm:pt modelId="{0DB1AC91-E3D0-47B9-AA1F-F82558BEB99A}" type="sibTrans" cxnId="{BAF2FF41-9BB8-4EFF-9F7B-0E705652C38C}">
      <dgm:prSet/>
      <dgm:spPr/>
      <dgm:t>
        <a:bodyPr/>
        <a:lstStyle/>
        <a:p>
          <a:endParaRPr lang="hu-HU"/>
        </a:p>
      </dgm:t>
    </dgm:pt>
    <dgm:pt modelId="{556AB22C-DCF4-4FEF-BC73-4020EB98AF55}">
      <dgm:prSet phldrT="[Szöveg]"/>
      <dgm:spPr/>
      <dgm:t>
        <a:bodyPr/>
        <a:lstStyle/>
        <a:p>
          <a:r>
            <a:rPr lang="hu-HU" b="1" dirty="0" smtClean="0"/>
            <a:t>Fedetlen fővel hosszabb ideig a napon</a:t>
          </a:r>
          <a:endParaRPr lang="hu-HU" b="1" dirty="0"/>
        </a:p>
      </dgm:t>
    </dgm:pt>
    <dgm:pt modelId="{0A8863BD-9489-4A07-BF1A-363BF3329335}" type="parTrans" cxnId="{6A91F62E-BAF2-4A58-8CCF-BD58DF22644C}">
      <dgm:prSet/>
      <dgm:spPr/>
      <dgm:t>
        <a:bodyPr/>
        <a:lstStyle/>
        <a:p>
          <a:endParaRPr lang="hu-HU"/>
        </a:p>
      </dgm:t>
    </dgm:pt>
    <dgm:pt modelId="{5A9A43B5-4CE6-4372-9C61-DB75670B087B}" type="sibTrans" cxnId="{6A91F62E-BAF2-4A58-8CCF-BD58DF22644C}">
      <dgm:prSet/>
      <dgm:spPr/>
      <dgm:t>
        <a:bodyPr/>
        <a:lstStyle/>
        <a:p>
          <a:endParaRPr lang="hu-HU"/>
        </a:p>
      </dgm:t>
    </dgm:pt>
    <dgm:pt modelId="{D007DE8E-E1CE-4072-AC4C-5BEF7D04E296}">
      <dgm:prSet phldrT="[Szöveg]"/>
      <dgm:spPr/>
      <dgm:t>
        <a:bodyPr/>
        <a:lstStyle/>
        <a:p>
          <a:r>
            <a:rPr lang="hu-HU" b="1" dirty="0" smtClean="0"/>
            <a:t>Nehéz fűszeres ételek fogyasztása</a:t>
          </a:r>
          <a:endParaRPr lang="hu-HU" b="1" dirty="0"/>
        </a:p>
      </dgm:t>
    </dgm:pt>
    <dgm:pt modelId="{EB1AA0B0-45F4-46AC-B968-5AD225272866}" type="parTrans" cxnId="{E38AE7BB-B94C-41CB-BA85-46982E2B1482}">
      <dgm:prSet/>
      <dgm:spPr/>
      <dgm:t>
        <a:bodyPr/>
        <a:lstStyle/>
        <a:p>
          <a:endParaRPr lang="hu-HU"/>
        </a:p>
      </dgm:t>
    </dgm:pt>
    <dgm:pt modelId="{BCF844AF-86EA-4296-8810-1977A01E6BB9}" type="sibTrans" cxnId="{E38AE7BB-B94C-41CB-BA85-46982E2B1482}">
      <dgm:prSet/>
      <dgm:spPr/>
      <dgm:t>
        <a:bodyPr/>
        <a:lstStyle/>
        <a:p>
          <a:endParaRPr lang="hu-HU"/>
        </a:p>
      </dgm:t>
    </dgm:pt>
    <dgm:pt modelId="{1680070D-ED77-4224-82AA-C22D12B90CC1}" type="pres">
      <dgm:prSet presAssocID="{AC0E6468-A627-4681-8FF2-9A0CC0D08004}" presName="compositeShape" presStyleCnt="0">
        <dgm:presLayoutVars>
          <dgm:dir/>
          <dgm:resizeHandles/>
        </dgm:presLayoutVars>
      </dgm:prSet>
      <dgm:spPr/>
    </dgm:pt>
    <dgm:pt modelId="{DB87B389-D41F-4C78-8F10-F5A2414D63A4}" type="pres">
      <dgm:prSet presAssocID="{AC0E6468-A627-4681-8FF2-9A0CC0D08004}" presName="pyramid" presStyleLbl="node1" presStyleIdx="0" presStyleCnt="1"/>
      <dgm:spPr/>
    </dgm:pt>
    <dgm:pt modelId="{A3E681C3-94B5-492C-9E47-13CF62F14232}" type="pres">
      <dgm:prSet presAssocID="{AC0E6468-A627-4681-8FF2-9A0CC0D08004}" presName="theList" presStyleCnt="0"/>
      <dgm:spPr/>
    </dgm:pt>
    <dgm:pt modelId="{B92140BF-8E5F-45E4-9191-9D816ED7CDB1}" type="pres">
      <dgm:prSet presAssocID="{12C5A28F-27D7-4E18-B10C-CBE127DBE775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A19F798-ACD9-4584-B6EE-945E485C00B7}" type="pres">
      <dgm:prSet presAssocID="{12C5A28F-27D7-4E18-B10C-CBE127DBE775}" presName="aSpace" presStyleCnt="0"/>
      <dgm:spPr/>
    </dgm:pt>
    <dgm:pt modelId="{D3D119A8-3D94-47E6-9A54-2167C07E6D3F}" type="pres">
      <dgm:prSet presAssocID="{556AB22C-DCF4-4FEF-BC73-4020EB98AF55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F12CF61-D93B-403C-8368-E94E68912921}" type="pres">
      <dgm:prSet presAssocID="{556AB22C-DCF4-4FEF-BC73-4020EB98AF55}" presName="aSpace" presStyleCnt="0"/>
      <dgm:spPr/>
    </dgm:pt>
    <dgm:pt modelId="{FBEA241C-AD05-459F-927C-FA6A264CE2B1}" type="pres">
      <dgm:prSet presAssocID="{D007DE8E-E1CE-4072-AC4C-5BEF7D04E296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782B3EE-DD2A-4BCB-8C24-C2AB4B5B7703}" type="pres">
      <dgm:prSet presAssocID="{D007DE8E-E1CE-4072-AC4C-5BEF7D04E296}" presName="aSpace" presStyleCnt="0"/>
      <dgm:spPr/>
    </dgm:pt>
  </dgm:ptLst>
  <dgm:cxnLst>
    <dgm:cxn modelId="{BAF2FF41-9BB8-4EFF-9F7B-0E705652C38C}" srcId="{AC0E6468-A627-4681-8FF2-9A0CC0D08004}" destId="{12C5A28F-27D7-4E18-B10C-CBE127DBE775}" srcOrd="0" destOrd="0" parTransId="{11F81F21-DD81-4796-87D4-4B03545EB8EF}" sibTransId="{0DB1AC91-E3D0-47B9-AA1F-F82558BEB99A}"/>
    <dgm:cxn modelId="{6A91F62E-BAF2-4A58-8CCF-BD58DF22644C}" srcId="{AC0E6468-A627-4681-8FF2-9A0CC0D08004}" destId="{556AB22C-DCF4-4FEF-BC73-4020EB98AF55}" srcOrd="1" destOrd="0" parTransId="{0A8863BD-9489-4A07-BF1A-363BF3329335}" sibTransId="{5A9A43B5-4CE6-4372-9C61-DB75670B087B}"/>
    <dgm:cxn modelId="{6EE5EFA9-4E6A-47BB-9E6B-61FFA18EEA70}" type="presOf" srcId="{D007DE8E-E1CE-4072-AC4C-5BEF7D04E296}" destId="{FBEA241C-AD05-459F-927C-FA6A264CE2B1}" srcOrd="0" destOrd="0" presId="urn:microsoft.com/office/officeart/2005/8/layout/pyramid2"/>
    <dgm:cxn modelId="{1066DA61-5AE3-4655-8CA2-ABD1AC919A4F}" type="presOf" srcId="{AC0E6468-A627-4681-8FF2-9A0CC0D08004}" destId="{1680070D-ED77-4224-82AA-C22D12B90CC1}" srcOrd="0" destOrd="0" presId="urn:microsoft.com/office/officeart/2005/8/layout/pyramid2"/>
    <dgm:cxn modelId="{1B619AE5-4BF1-4FBD-AC24-CEFCA4CFF037}" type="presOf" srcId="{556AB22C-DCF4-4FEF-BC73-4020EB98AF55}" destId="{D3D119A8-3D94-47E6-9A54-2167C07E6D3F}" srcOrd="0" destOrd="0" presId="urn:microsoft.com/office/officeart/2005/8/layout/pyramid2"/>
    <dgm:cxn modelId="{E38AE7BB-B94C-41CB-BA85-46982E2B1482}" srcId="{AC0E6468-A627-4681-8FF2-9A0CC0D08004}" destId="{D007DE8E-E1CE-4072-AC4C-5BEF7D04E296}" srcOrd="2" destOrd="0" parTransId="{EB1AA0B0-45F4-46AC-B968-5AD225272866}" sibTransId="{BCF844AF-86EA-4296-8810-1977A01E6BB9}"/>
    <dgm:cxn modelId="{1CD2037E-9209-4ACC-9474-3D0D468384DA}" type="presOf" srcId="{12C5A28F-27D7-4E18-B10C-CBE127DBE775}" destId="{B92140BF-8E5F-45E4-9191-9D816ED7CDB1}" srcOrd="0" destOrd="0" presId="urn:microsoft.com/office/officeart/2005/8/layout/pyramid2"/>
    <dgm:cxn modelId="{B648DDB4-8F46-411C-83FF-D96355ECEB55}" type="presParOf" srcId="{1680070D-ED77-4224-82AA-C22D12B90CC1}" destId="{DB87B389-D41F-4C78-8F10-F5A2414D63A4}" srcOrd="0" destOrd="0" presId="urn:microsoft.com/office/officeart/2005/8/layout/pyramid2"/>
    <dgm:cxn modelId="{0B428B19-D94D-4AA6-846F-97EA56AA8AED}" type="presParOf" srcId="{1680070D-ED77-4224-82AA-C22D12B90CC1}" destId="{A3E681C3-94B5-492C-9E47-13CF62F14232}" srcOrd="1" destOrd="0" presId="urn:microsoft.com/office/officeart/2005/8/layout/pyramid2"/>
    <dgm:cxn modelId="{3DC880DF-870B-4463-9B48-5A0D422687BF}" type="presParOf" srcId="{A3E681C3-94B5-492C-9E47-13CF62F14232}" destId="{B92140BF-8E5F-45E4-9191-9D816ED7CDB1}" srcOrd="0" destOrd="0" presId="urn:microsoft.com/office/officeart/2005/8/layout/pyramid2"/>
    <dgm:cxn modelId="{BB59C5A6-CE86-4EDB-94B5-FDDE7A09B82E}" type="presParOf" srcId="{A3E681C3-94B5-492C-9E47-13CF62F14232}" destId="{1A19F798-ACD9-4584-B6EE-945E485C00B7}" srcOrd="1" destOrd="0" presId="urn:microsoft.com/office/officeart/2005/8/layout/pyramid2"/>
    <dgm:cxn modelId="{2A06D849-9B3C-4E5F-BF20-6B3072915397}" type="presParOf" srcId="{A3E681C3-94B5-492C-9E47-13CF62F14232}" destId="{D3D119A8-3D94-47E6-9A54-2167C07E6D3F}" srcOrd="2" destOrd="0" presId="urn:microsoft.com/office/officeart/2005/8/layout/pyramid2"/>
    <dgm:cxn modelId="{4DC5ED5E-6657-4ED8-BBAB-151A56ED6231}" type="presParOf" srcId="{A3E681C3-94B5-492C-9E47-13CF62F14232}" destId="{1F12CF61-D93B-403C-8368-E94E68912921}" srcOrd="3" destOrd="0" presId="urn:microsoft.com/office/officeart/2005/8/layout/pyramid2"/>
    <dgm:cxn modelId="{0D6AC23F-6E00-468D-8766-3BCB4B982674}" type="presParOf" srcId="{A3E681C3-94B5-492C-9E47-13CF62F14232}" destId="{FBEA241C-AD05-459F-927C-FA6A264CE2B1}" srcOrd="4" destOrd="0" presId="urn:microsoft.com/office/officeart/2005/8/layout/pyramid2"/>
    <dgm:cxn modelId="{A48603FB-F908-4928-A2EC-64AAD8792911}" type="presParOf" srcId="{A3E681C3-94B5-492C-9E47-13CF62F14232}" destId="{7782B3EE-DD2A-4BCB-8C24-C2AB4B5B7703}" srcOrd="5" destOrd="0" presId="urn:microsoft.com/office/officeart/2005/8/layout/pyramid2"/>
  </dgm:cxnLst>
  <dgm:bg>
    <a:gradFill flip="none" rotWithShape="1"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  <a:tileRect/>
    </a:gra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C348FBF-5CE2-480B-9AB5-09BDE16F07BE}" type="doc">
      <dgm:prSet loTypeId="urn:microsoft.com/office/officeart/2005/8/layout/process5" loCatId="process" qsTypeId="urn:microsoft.com/office/officeart/2005/8/quickstyle/simple1#5" qsCatId="simple" csTypeId="urn:microsoft.com/office/officeart/2005/8/colors/accent1_2#5" csCatId="accent1" phldr="1"/>
      <dgm:spPr/>
      <dgm:t>
        <a:bodyPr/>
        <a:lstStyle/>
        <a:p>
          <a:endParaRPr lang="hu-HU"/>
        </a:p>
      </dgm:t>
    </dgm:pt>
    <dgm:pt modelId="{8F3E8C23-B7D8-4CF8-B0D3-1F08A57A5380}">
      <dgm:prSet phldrT="[Szöveg]"/>
      <dgm:spPr/>
      <dgm:t>
        <a:bodyPr/>
        <a:lstStyle/>
        <a:p>
          <a:r>
            <a:rPr lang="hu-HU" dirty="0" smtClean="0"/>
            <a:t>Hűtsük a lakó, a munka és a hálóhelyiségeket</a:t>
          </a:r>
          <a:endParaRPr lang="hu-HU" dirty="0"/>
        </a:p>
      </dgm:t>
    </dgm:pt>
    <dgm:pt modelId="{BC982489-8714-47F2-8ECC-41CD461AB177}" type="parTrans" cxnId="{CBEED931-9008-477D-94AD-52231634F9B0}">
      <dgm:prSet/>
      <dgm:spPr/>
      <dgm:t>
        <a:bodyPr/>
        <a:lstStyle/>
        <a:p>
          <a:endParaRPr lang="hu-HU"/>
        </a:p>
      </dgm:t>
    </dgm:pt>
    <dgm:pt modelId="{311AACBF-5078-41C6-BDB1-D1697683A3AF}" type="sibTrans" cxnId="{CBEED931-9008-477D-94AD-52231634F9B0}">
      <dgm:prSet/>
      <dgm:spPr/>
      <dgm:t>
        <a:bodyPr/>
        <a:lstStyle/>
        <a:p>
          <a:endParaRPr lang="hu-HU"/>
        </a:p>
      </dgm:t>
    </dgm:pt>
    <dgm:pt modelId="{3B0DCBD8-C8E6-4D25-89A6-0FF4A43838FC}">
      <dgm:prSet phldrT="[Szöveg]"/>
      <dgm:spPr/>
      <dgm:t>
        <a:bodyPr/>
        <a:lstStyle/>
        <a:p>
          <a:r>
            <a:rPr lang="hu-HU" dirty="0" smtClean="0"/>
            <a:t>Víz, </a:t>
          </a:r>
          <a:r>
            <a:rPr lang="hu-HU" dirty="0" err="1" smtClean="0"/>
            <a:t>víz</a:t>
          </a:r>
          <a:r>
            <a:rPr lang="hu-HU" dirty="0" smtClean="0"/>
            <a:t> és víz! gyakori tusolás, </a:t>
          </a:r>
          <a:r>
            <a:rPr lang="hu-HU" dirty="0" err="1" smtClean="0"/>
            <a:t>standolás</a:t>
          </a:r>
          <a:r>
            <a:rPr lang="hu-HU" dirty="0" smtClean="0"/>
            <a:t> </a:t>
          </a:r>
          <a:endParaRPr lang="hu-HU" dirty="0"/>
        </a:p>
      </dgm:t>
    </dgm:pt>
    <dgm:pt modelId="{BC8D5F12-F61D-4507-8E01-C2E84C0B2A7E}" type="parTrans" cxnId="{00668BA7-27C8-4C01-B384-603CC5F98A2D}">
      <dgm:prSet/>
      <dgm:spPr/>
      <dgm:t>
        <a:bodyPr/>
        <a:lstStyle/>
        <a:p>
          <a:endParaRPr lang="hu-HU"/>
        </a:p>
      </dgm:t>
    </dgm:pt>
    <dgm:pt modelId="{25641CB2-FB62-4E63-8541-C03D20A02D1D}" type="sibTrans" cxnId="{00668BA7-27C8-4C01-B384-603CC5F98A2D}">
      <dgm:prSet/>
      <dgm:spPr/>
      <dgm:t>
        <a:bodyPr/>
        <a:lstStyle/>
        <a:p>
          <a:endParaRPr lang="hu-HU"/>
        </a:p>
      </dgm:t>
    </dgm:pt>
    <dgm:pt modelId="{5E29DCD5-0CF9-4DE4-821E-383C7FB740A1}">
      <dgm:prSet phldrT="[Szöveg]"/>
      <dgm:spPr/>
      <dgm:t>
        <a:bodyPr/>
        <a:lstStyle/>
        <a:p>
          <a:r>
            <a:rPr lang="hu-HU" dirty="0" smtClean="0"/>
            <a:t>Cukor </a:t>
          </a:r>
          <a:r>
            <a:rPr lang="hu-HU" smtClean="0"/>
            <a:t>és koffein  </a:t>
          </a:r>
          <a:r>
            <a:rPr lang="hu-HU" dirty="0" smtClean="0"/>
            <a:t>tartalmú italok kerülése</a:t>
          </a:r>
          <a:endParaRPr lang="hu-HU" dirty="0"/>
        </a:p>
      </dgm:t>
    </dgm:pt>
    <dgm:pt modelId="{FB12C650-6AE1-450A-8244-AD46725CA73C}" type="parTrans" cxnId="{1A3AF70F-604F-46F0-94CA-0D1BE7A9DBDF}">
      <dgm:prSet/>
      <dgm:spPr/>
      <dgm:t>
        <a:bodyPr/>
        <a:lstStyle/>
        <a:p>
          <a:endParaRPr lang="hu-HU"/>
        </a:p>
      </dgm:t>
    </dgm:pt>
    <dgm:pt modelId="{932192E3-1FB8-4604-B74D-9C0BA26B75A7}" type="sibTrans" cxnId="{1A3AF70F-604F-46F0-94CA-0D1BE7A9DBDF}">
      <dgm:prSet/>
      <dgm:spPr/>
      <dgm:t>
        <a:bodyPr/>
        <a:lstStyle/>
        <a:p>
          <a:endParaRPr lang="hu-HU"/>
        </a:p>
      </dgm:t>
    </dgm:pt>
    <dgm:pt modelId="{D615A048-C818-46BA-B3E9-1DAAE211272C}">
      <dgm:prSet phldrT="[Szöveg]"/>
      <dgm:spPr/>
      <dgm:t>
        <a:bodyPr/>
        <a:lstStyle/>
        <a:p>
          <a:r>
            <a:rPr lang="hu-HU" dirty="0" smtClean="0"/>
            <a:t>Bőséges folyadék bevitel, </a:t>
          </a:r>
          <a:r>
            <a:rPr lang="hu-HU" dirty="0" err="1" smtClean="0"/>
            <a:t>sópótlás</a:t>
          </a:r>
          <a:endParaRPr lang="hu-HU" dirty="0"/>
        </a:p>
      </dgm:t>
    </dgm:pt>
    <dgm:pt modelId="{5B584C84-25B0-4617-BC02-23F3861D75E8}" type="parTrans" cxnId="{B1EEC049-1298-48B6-8D3E-54FE1EC85A27}">
      <dgm:prSet/>
      <dgm:spPr/>
      <dgm:t>
        <a:bodyPr/>
        <a:lstStyle/>
        <a:p>
          <a:endParaRPr lang="hu-HU"/>
        </a:p>
      </dgm:t>
    </dgm:pt>
    <dgm:pt modelId="{AE1915F8-5C02-4FB0-9B4C-D8DDDB7E13A1}" type="sibTrans" cxnId="{B1EEC049-1298-48B6-8D3E-54FE1EC85A27}">
      <dgm:prSet/>
      <dgm:spPr/>
      <dgm:t>
        <a:bodyPr/>
        <a:lstStyle/>
        <a:p>
          <a:endParaRPr lang="hu-HU"/>
        </a:p>
      </dgm:t>
    </dgm:pt>
    <dgm:pt modelId="{5DD80B8A-9FD6-471E-89E2-4C4CF2803730}">
      <dgm:prSet phldrT="[Szöveg]"/>
      <dgm:spPr/>
      <dgm:t>
        <a:bodyPr/>
        <a:lstStyle/>
        <a:p>
          <a:r>
            <a:rPr lang="hu-HU" dirty="0" smtClean="0"/>
            <a:t>Testhőmérséklet alacsonyan tartása</a:t>
          </a:r>
          <a:endParaRPr lang="hu-HU" dirty="0"/>
        </a:p>
      </dgm:t>
    </dgm:pt>
    <dgm:pt modelId="{4DC268C8-C105-407D-89D7-9E6F31094701}" type="parTrans" cxnId="{BFE3D1DA-A6DD-4542-B812-56CF96D412D2}">
      <dgm:prSet/>
      <dgm:spPr/>
      <dgm:t>
        <a:bodyPr/>
        <a:lstStyle/>
        <a:p>
          <a:endParaRPr lang="hu-HU"/>
        </a:p>
      </dgm:t>
    </dgm:pt>
    <dgm:pt modelId="{689405EA-1D6F-4CBA-A70C-C5E0FDD2A310}" type="sibTrans" cxnId="{BFE3D1DA-A6DD-4542-B812-56CF96D412D2}">
      <dgm:prSet/>
      <dgm:spPr/>
      <dgm:t>
        <a:bodyPr/>
        <a:lstStyle/>
        <a:p>
          <a:endParaRPr lang="hu-HU"/>
        </a:p>
      </dgm:t>
    </dgm:pt>
    <dgm:pt modelId="{E16E3444-0608-4728-A8D5-75BDE970E5DF}" type="pres">
      <dgm:prSet presAssocID="{4C348FBF-5CE2-480B-9AB5-09BDE16F07B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F6B3C206-409A-40DF-93B4-254535EAC529}" type="pres">
      <dgm:prSet presAssocID="{8F3E8C23-B7D8-4CF8-B0D3-1F08A57A538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8B848E4-CBAA-4939-A0E7-1AC98B7F21E0}" type="pres">
      <dgm:prSet presAssocID="{311AACBF-5078-41C6-BDB1-D1697683A3AF}" presName="sibTrans" presStyleLbl="sibTrans2D1" presStyleIdx="0" presStyleCnt="4"/>
      <dgm:spPr/>
      <dgm:t>
        <a:bodyPr/>
        <a:lstStyle/>
        <a:p>
          <a:endParaRPr lang="hu-HU"/>
        </a:p>
      </dgm:t>
    </dgm:pt>
    <dgm:pt modelId="{2661FA3F-D316-4153-AEBD-5E560F77F69C}" type="pres">
      <dgm:prSet presAssocID="{311AACBF-5078-41C6-BDB1-D1697683A3AF}" presName="connectorText" presStyleLbl="sibTrans2D1" presStyleIdx="0" presStyleCnt="4"/>
      <dgm:spPr/>
      <dgm:t>
        <a:bodyPr/>
        <a:lstStyle/>
        <a:p>
          <a:endParaRPr lang="hu-HU"/>
        </a:p>
      </dgm:t>
    </dgm:pt>
    <dgm:pt modelId="{D4CE6E78-B62B-4D27-AF96-DAD5ECEAC7B9}" type="pres">
      <dgm:prSet presAssocID="{3B0DCBD8-C8E6-4D25-89A6-0FF4A43838F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5FEDC00-9A61-400B-8F1B-ACF1BA9B9B0A}" type="pres">
      <dgm:prSet presAssocID="{25641CB2-FB62-4E63-8541-C03D20A02D1D}" presName="sibTrans" presStyleLbl="sibTrans2D1" presStyleIdx="1" presStyleCnt="4"/>
      <dgm:spPr/>
      <dgm:t>
        <a:bodyPr/>
        <a:lstStyle/>
        <a:p>
          <a:endParaRPr lang="hu-HU"/>
        </a:p>
      </dgm:t>
    </dgm:pt>
    <dgm:pt modelId="{DB42CDED-6DC9-404A-AD95-4B91D67457C4}" type="pres">
      <dgm:prSet presAssocID="{25641CB2-FB62-4E63-8541-C03D20A02D1D}" presName="connectorText" presStyleLbl="sibTrans2D1" presStyleIdx="1" presStyleCnt="4"/>
      <dgm:spPr/>
      <dgm:t>
        <a:bodyPr/>
        <a:lstStyle/>
        <a:p>
          <a:endParaRPr lang="hu-HU"/>
        </a:p>
      </dgm:t>
    </dgm:pt>
    <dgm:pt modelId="{8F42350D-28FC-4FCE-91EB-5D551538A792}" type="pres">
      <dgm:prSet presAssocID="{5E29DCD5-0CF9-4DE4-821E-383C7FB740A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87B0220-AE2F-4EEE-8250-FF573FB70A24}" type="pres">
      <dgm:prSet presAssocID="{932192E3-1FB8-4604-B74D-9C0BA26B75A7}" presName="sibTrans" presStyleLbl="sibTrans2D1" presStyleIdx="2" presStyleCnt="4"/>
      <dgm:spPr/>
      <dgm:t>
        <a:bodyPr/>
        <a:lstStyle/>
        <a:p>
          <a:endParaRPr lang="hu-HU"/>
        </a:p>
      </dgm:t>
    </dgm:pt>
    <dgm:pt modelId="{5409FDBB-D968-46EE-A66A-498825D0D488}" type="pres">
      <dgm:prSet presAssocID="{932192E3-1FB8-4604-B74D-9C0BA26B75A7}" presName="connectorText" presStyleLbl="sibTrans2D1" presStyleIdx="2" presStyleCnt="4"/>
      <dgm:spPr/>
      <dgm:t>
        <a:bodyPr/>
        <a:lstStyle/>
        <a:p>
          <a:endParaRPr lang="hu-HU"/>
        </a:p>
      </dgm:t>
    </dgm:pt>
    <dgm:pt modelId="{7C0F7479-9CA8-4413-87B8-6757119A8954}" type="pres">
      <dgm:prSet presAssocID="{D615A048-C818-46BA-B3E9-1DAAE211272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78F7F08-0086-44F6-81C1-A1D07516D218}" type="pres">
      <dgm:prSet presAssocID="{AE1915F8-5C02-4FB0-9B4C-D8DDDB7E13A1}" presName="sibTrans" presStyleLbl="sibTrans2D1" presStyleIdx="3" presStyleCnt="4"/>
      <dgm:spPr/>
      <dgm:t>
        <a:bodyPr/>
        <a:lstStyle/>
        <a:p>
          <a:endParaRPr lang="hu-HU"/>
        </a:p>
      </dgm:t>
    </dgm:pt>
    <dgm:pt modelId="{8A741250-08AE-4870-A629-4BB60E061499}" type="pres">
      <dgm:prSet presAssocID="{AE1915F8-5C02-4FB0-9B4C-D8DDDB7E13A1}" presName="connectorText" presStyleLbl="sibTrans2D1" presStyleIdx="3" presStyleCnt="4"/>
      <dgm:spPr/>
      <dgm:t>
        <a:bodyPr/>
        <a:lstStyle/>
        <a:p>
          <a:endParaRPr lang="hu-HU"/>
        </a:p>
      </dgm:t>
    </dgm:pt>
    <dgm:pt modelId="{16009E6C-9A61-4A22-97F0-AC88B1C0B4B7}" type="pres">
      <dgm:prSet presAssocID="{5DD80B8A-9FD6-471E-89E2-4C4CF280373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3416BCFE-0D21-4332-9B52-66F4858269A0}" type="presOf" srcId="{311AACBF-5078-41C6-BDB1-D1697683A3AF}" destId="{78B848E4-CBAA-4939-A0E7-1AC98B7F21E0}" srcOrd="0" destOrd="0" presId="urn:microsoft.com/office/officeart/2005/8/layout/process5"/>
    <dgm:cxn modelId="{126E03F5-917B-4BB2-9BD2-629A19A278DB}" type="presOf" srcId="{8F3E8C23-B7D8-4CF8-B0D3-1F08A57A5380}" destId="{F6B3C206-409A-40DF-93B4-254535EAC529}" srcOrd="0" destOrd="0" presId="urn:microsoft.com/office/officeart/2005/8/layout/process5"/>
    <dgm:cxn modelId="{7C58B02F-1F13-4C09-B578-DA6E280074EA}" type="presOf" srcId="{AE1915F8-5C02-4FB0-9B4C-D8DDDB7E13A1}" destId="{978F7F08-0086-44F6-81C1-A1D07516D218}" srcOrd="0" destOrd="0" presId="urn:microsoft.com/office/officeart/2005/8/layout/process5"/>
    <dgm:cxn modelId="{B1EEC049-1298-48B6-8D3E-54FE1EC85A27}" srcId="{4C348FBF-5CE2-480B-9AB5-09BDE16F07BE}" destId="{D615A048-C818-46BA-B3E9-1DAAE211272C}" srcOrd="3" destOrd="0" parTransId="{5B584C84-25B0-4617-BC02-23F3861D75E8}" sibTransId="{AE1915F8-5C02-4FB0-9B4C-D8DDDB7E13A1}"/>
    <dgm:cxn modelId="{1A3AF70F-604F-46F0-94CA-0D1BE7A9DBDF}" srcId="{4C348FBF-5CE2-480B-9AB5-09BDE16F07BE}" destId="{5E29DCD5-0CF9-4DE4-821E-383C7FB740A1}" srcOrd="2" destOrd="0" parTransId="{FB12C650-6AE1-450A-8244-AD46725CA73C}" sibTransId="{932192E3-1FB8-4604-B74D-9C0BA26B75A7}"/>
    <dgm:cxn modelId="{FFA2676F-E768-4D94-856C-FAC89E6691E7}" type="presOf" srcId="{932192E3-1FB8-4604-B74D-9C0BA26B75A7}" destId="{5409FDBB-D968-46EE-A66A-498825D0D488}" srcOrd="1" destOrd="0" presId="urn:microsoft.com/office/officeart/2005/8/layout/process5"/>
    <dgm:cxn modelId="{BFE3D1DA-A6DD-4542-B812-56CF96D412D2}" srcId="{4C348FBF-5CE2-480B-9AB5-09BDE16F07BE}" destId="{5DD80B8A-9FD6-471E-89E2-4C4CF2803730}" srcOrd="4" destOrd="0" parTransId="{4DC268C8-C105-407D-89D7-9E6F31094701}" sibTransId="{689405EA-1D6F-4CBA-A70C-C5E0FDD2A310}"/>
    <dgm:cxn modelId="{58775E00-37A8-4486-99C7-D15309C91FB7}" type="presOf" srcId="{5DD80B8A-9FD6-471E-89E2-4C4CF2803730}" destId="{16009E6C-9A61-4A22-97F0-AC88B1C0B4B7}" srcOrd="0" destOrd="0" presId="urn:microsoft.com/office/officeart/2005/8/layout/process5"/>
    <dgm:cxn modelId="{1C49BDB9-1F73-4AC6-B7E0-D9CB92C610A5}" type="presOf" srcId="{3B0DCBD8-C8E6-4D25-89A6-0FF4A43838FC}" destId="{D4CE6E78-B62B-4D27-AF96-DAD5ECEAC7B9}" srcOrd="0" destOrd="0" presId="urn:microsoft.com/office/officeart/2005/8/layout/process5"/>
    <dgm:cxn modelId="{60B8C6A8-1D75-487E-8A26-348DFF30865D}" type="presOf" srcId="{25641CB2-FB62-4E63-8541-C03D20A02D1D}" destId="{75FEDC00-9A61-400B-8F1B-ACF1BA9B9B0A}" srcOrd="0" destOrd="0" presId="urn:microsoft.com/office/officeart/2005/8/layout/process5"/>
    <dgm:cxn modelId="{9DB24A5A-72A0-432F-B71F-DCFCA8165DE8}" type="presOf" srcId="{5E29DCD5-0CF9-4DE4-821E-383C7FB740A1}" destId="{8F42350D-28FC-4FCE-91EB-5D551538A792}" srcOrd="0" destOrd="0" presId="urn:microsoft.com/office/officeart/2005/8/layout/process5"/>
    <dgm:cxn modelId="{DD87E188-0321-4CCB-BC93-2DF4D1670982}" type="presOf" srcId="{25641CB2-FB62-4E63-8541-C03D20A02D1D}" destId="{DB42CDED-6DC9-404A-AD95-4B91D67457C4}" srcOrd="1" destOrd="0" presId="urn:microsoft.com/office/officeart/2005/8/layout/process5"/>
    <dgm:cxn modelId="{00668BA7-27C8-4C01-B384-603CC5F98A2D}" srcId="{4C348FBF-5CE2-480B-9AB5-09BDE16F07BE}" destId="{3B0DCBD8-C8E6-4D25-89A6-0FF4A43838FC}" srcOrd="1" destOrd="0" parTransId="{BC8D5F12-F61D-4507-8E01-C2E84C0B2A7E}" sibTransId="{25641CB2-FB62-4E63-8541-C03D20A02D1D}"/>
    <dgm:cxn modelId="{B6954BA5-90A6-4CD8-AD37-91A57758B79C}" type="presOf" srcId="{311AACBF-5078-41C6-BDB1-D1697683A3AF}" destId="{2661FA3F-D316-4153-AEBD-5E560F77F69C}" srcOrd="1" destOrd="0" presId="urn:microsoft.com/office/officeart/2005/8/layout/process5"/>
    <dgm:cxn modelId="{9F2FAA94-6A3B-48F5-8BD7-294D226C0356}" type="presOf" srcId="{D615A048-C818-46BA-B3E9-1DAAE211272C}" destId="{7C0F7479-9CA8-4413-87B8-6757119A8954}" srcOrd="0" destOrd="0" presId="urn:microsoft.com/office/officeart/2005/8/layout/process5"/>
    <dgm:cxn modelId="{2F6DD91C-C590-4124-91AE-B3125F3D7C96}" type="presOf" srcId="{932192E3-1FB8-4604-B74D-9C0BA26B75A7}" destId="{E87B0220-AE2F-4EEE-8250-FF573FB70A24}" srcOrd="0" destOrd="0" presId="urn:microsoft.com/office/officeart/2005/8/layout/process5"/>
    <dgm:cxn modelId="{CBEED931-9008-477D-94AD-52231634F9B0}" srcId="{4C348FBF-5CE2-480B-9AB5-09BDE16F07BE}" destId="{8F3E8C23-B7D8-4CF8-B0D3-1F08A57A5380}" srcOrd="0" destOrd="0" parTransId="{BC982489-8714-47F2-8ECC-41CD461AB177}" sibTransId="{311AACBF-5078-41C6-BDB1-D1697683A3AF}"/>
    <dgm:cxn modelId="{35C6048A-4140-4DCA-A17F-879829D198C1}" type="presOf" srcId="{4C348FBF-5CE2-480B-9AB5-09BDE16F07BE}" destId="{E16E3444-0608-4728-A8D5-75BDE970E5DF}" srcOrd="0" destOrd="0" presId="urn:microsoft.com/office/officeart/2005/8/layout/process5"/>
    <dgm:cxn modelId="{6F5D9EB0-52CB-4174-B752-950A5BF05963}" type="presOf" srcId="{AE1915F8-5C02-4FB0-9B4C-D8DDDB7E13A1}" destId="{8A741250-08AE-4870-A629-4BB60E061499}" srcOrd="1" destOrd="0" presId="urn:microsoft.com/office/officeart/2005/8/layout/process5"/>
    <dgm:cxn modelId="{8F2A35A1-3CBD-4240-AD13-14D6A641A4A4}" type="presParOf" srcId="{E16E3444-0608-4728-A8D5-75BDE970E5DF}" destId="{F6B3C206-409A-40DF-93B4-254535EAC529}" srcOrd="0" destOrd="0" presId="urn:microsoft.com/office/officeart/2005/8/layout/process5"/>
    <dgm:cxn modelId="{08727F16-AAE2-4229-88F9-BDF1038BE53D}" type="presParOf" srcId="{E16E3444-0608-4728-A8D5-75BDE970E5DF}" destId="{78B848E4-CBAA-4939-A0E7-1AC98B7F21E0}" srcOrd="1" destOrd="0" presId="urn:microsoft.com/office/officeart/2005/8/layout/process5"/>
    <dgm:cxn modelId="{D7FED062-C831-443D-AAF0-6818C8D83433}" type="presParOf" srcId="{78B848E4-CBAA-4939-A0E7-1AC98B7F21E0}" destId="{2661FA3F-D316-4153-AEBD-5E560F77F69C}" srcOrd="0" destOrd="0" presId="urn:microsoft.com/office/officeart/2005/8/layout/process5"/>
    <dgm:cxn modelId="{847287F5-50B4-42E6-9866-09BB342EC75F}" type="presParOf" srcId="{E16E3444-0608-4728-A8D5-75BDE970E5DF}" destId="{D4CE6E78-B62B-4D27-AF96-DAD5ECEAC7B9}" srcOrd="2" destOrd="0" presId="urn:microsoft.com/office/officeart/2005/8/layout/process5"/>
    <dgm:cxn modelId="{257D0B2B-0154-4E95-AD3A-FEF31BA3C280}" type="presParOf" srcId="{E16E3444-0608-4728-A8D5-75BDE970E5DF}" destId="{75FEDC00-9A61-400B-8F1B-ACF1BA9B9B0A}" srcOrd="3" destOrd="0" presId="urn:microsoft.com/office/officeart/2005/8/layout/process5"/>
    <dgm:cxn modelId="{2636668D-1AFC-4CFB-8F8B-542F703AD55F}" type="presParOf" srcId="{75FEDC00-9A61-400B-8F1B-ACF1BA9B9B0A}" destId="{DB42CDED-6DC9-404A-AD95-4B91D67457C4}" srcOrd="0" destOrd="0" presId="urn:microsoft.com/office/officeart/2005/8/layout/process5"/>
    <dgm:cxn modelId="{E288FBB5-E98B-4584-AABF-784763D1E8C8}" type="presParOf" srcId="{E16E3444-0608-4728-A8D5-75BDE970E5DF}" destId="{8F42350D-28FC-4FCE-91EB-5D551538A792}" srcOrd="4" destOrd="0" presId="urn:microsoft.com/office/officeart/2005/8/layout/process5"/>
    <dgm:cxn modelId="{9CF6CB1B-8A23-40FF-A1F9-A36B3DD4F06A}" type="presParOf" srcId="{E16E3444-0608-4728-A8D5-75BDE970E5DF}" destId="{E87B0220-AE2F-4EEE-8250-FF573FB70A24}" srcOrd="5" destOrd="0" presId="urn:microsoft.com/office/officeart/2005/8/layout/process5"/>
    <dgm:cxn modelId="{EB0D9613-A0F3-4764-A620-456A1987372B}" type="presParOf" srcId="{E87B0220-AE2F-4EEE-8250-FF573FB70A24}" destId="{5409FDBB-D968-46EE-A66A-498825D0D488}" srcOrd="0" destOrd="0" presId="urn:microsoft.com/office/officeart/2005/8/layout/process5"/>
    <dgm:cxn modelId="{C1136DBD-DFE7-4035-95D2-D9FE9A039B35}" type="presParOf" srcId="{E16E3444-0608-4728-A8D5-75BDE970E5DF}" destId="{7C0F7479-9CA8-4413-87B8-6757119A8954}" srcOrd="6" destOrd="0" presId="urn:microsoft.com/office/officeart/2005/8/layout/process5"/>
    <dgm:cxn modelId="{2C49916A-F9CF-49E7-8D0D-E63A6E39A2ED}" type="presParOf" srcId="{E16E3444-0608-4728-A8D5-75BDE970E5DF}" destId="{978F7F08-0086-44F6-81C1-A1D07516D218}" srcOrd="7" destOrd="0" presId="urn:microsoft.com/office/officeart/2005/8/layout/process5"/>
    <dgm:cxn modelId="{4231DF46-D6E2-4AB2-A009-C7C723FFEAF4}" type="presParOf" srcId="{978F7F08-0086-44F6-81C1-A1D07516D218}" destId="{8A741250-08AE-4870-A629-4BB60E061499}" srcOrd="0" destOrd="0" presId="urn:microsoft.com/office/officeart/2005/8/layout/process5"/>
    <dgm:cxn modelId="{371658FB-B0F7-4B7D-B616-5C6906792844}" type="presParOf" srcId="{E16E3444-0608-4728-A8D5-75BDE970E5DF}" destId="{16009E6C-9A61-4A22-97F0-AC88B1C0B4B7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E4D75E4-6A8E-4AD0-9E29-F71F73D130B2}">
      <dsp:nvSpPr>
        <dsp:cNvPr id="0" name=""/>
        <dsp:cNvSpPr/>
      </dsp:nvSpPr>
      <dsp:spPr>
        <a:xfrm>
          <a:off x="0" y="897320"/>
          <a:ext cx="82296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1ED69E-0A55-4C15-A148-AC9770A3E033}">
      <dsp:nvSpPr>
        <dsp:cNvPr id="0" name=""/>
        <dsp:cNvSpPr/>
      </dsp:nvSpPr>
      <dsp:spPr>
        <a:xfrm>
          <a:off x="411480" y="498800"/>
          <a:ext cx="5760720" cy="797040"/>
        </a:xfrm>
        <a:prstGeom prst="roundRect">
          <a:avLst/>
        </a:prstGeom>
        <a:solidFill>
          <a:schemeClr val="accent4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700" b="1" kern="1200" dirty="0" smtClean="0"/>
            <a:t>Változó pszichiátriai kórképek</a:t>
          </a:r>
          <a:endParaRPr lang="hu-HU" sz="2700" b="1" kern="1200" dirty="0"/>
        </a:p>
      </dsp:txBody>
      <dsp:txXfrm>
        <a:off x="411480" y="498800"/>
        <a:ext cx="5760720" cy="797040"/>
      </dsp:txXfrm>
    </dsp:sp>
    <dsp:sp modelId="{F03AF45F-7804-404C-969C-47AA0E356CCD}">
      <dsp:nvSpPr>
        <dsp:cNvPr id="0" name=""/>
        <dsp:cNvSpPr/>
      </dsp:nvSpPr>
      <dsp:spPr>
        <a:xfrm>
          <a:off x="0" y="2122040"/>
          <a:ext cx="82296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AB64EE-A89A-4D0B-B762-6ABE36DB5C54}">
      <dsp:nvSpPr>
        <dsp:cNvPr id="0" name=""/>
        <dsp:cNvSpPr/>
      </dsp:nvSpPr>
      <dsp:spPr>
        <a:xfrm>
          <a:off x="411480" y="1723520"/>
          <a:ext cx="5760720" cy="797040"/>
        </a:xfrm>
        <a:prstGeom prst="roundRect">
          <a:avLst/>
        </a:prstGeom>
        <a:solidFill>
          <a:schemeClr val="accent4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700" b="1" kern="1200" dirty="0" smtClean="0"/>
            <a:t>Tüdőgyulladás </a:t>
          </a:r>
          <a:endParaRPr lang="hu-HU" sz="2700" b="1" kern="1200" dirty="0"/>
        </a:p>
      </dsp:txBody>
      <dsp:txXfrm>
        <a:off x="411480" y="1723520"/>
        <a:ext cx="5760720" cy="797040"/>
      </dsp:txXfrm>
    </dsp:sp>
    <dsp:sp modelId="{BE4C923A-789C-4FFE-8ADC-5A8A6C30DF11}">
      <dsp:nvSpPr>
        <dsp:cNvPr id="0" name=""/>
        <dsp:cNvSpPr/>
      </dsp:nvSpPr>
      <dsp:spPr>
        <a:xfrm>
          <a:off x="0" y="3346761"/>
          <a:ext cx="82296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8974B1-E270-4EE1-B9CD-A48B0856FF1F}">
      <dsp:nvSpPr>
        <dsp:cNvPr id="0" name=""/>
        <dsp:cNvSpPr/>
      </dsp:nvSpPr>
      <dsp:spPr>
        <a:xfrm>
          <a:off x="411480" y="2948240"/>
          <a:ext cx="5760720" cy="797040"/>
        </a:xfrm>
        <a:prstGeom prst="roundRect">
          <a:avLst/>
        </a:prstGeom>
        <a:solidFill>
          <a:schemeClr val="accent4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700" b="1" kern="1200" dirty="0" smtClean="0"/>
            <a:t>Kánikulai rosszullétek</a:t>
          </a:r>
          <a:endParaRPr lang="hu-HU" sz="2700" b="1" kern="1200" dirty="0"/>
        </a:p>
      </dsp:txBody>
      <dsp:txXfrm>
        <a:off x="411480" y="2948240"/>
        <a:ext cx="5760720" cy="79704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4CC9FB-55C7-4354-B942-35F2F8C94395}">
      <dsp:nvSpPr>
        <dsp:cNvPr id="0" name=""/>
        <dsp:cNvSpPr/>
      </dsp:nvSpPr>
      <dsp:spPr>
        <a:xfrm>
          <a:off x="1918" y="0"/>
          <a:ext cx="2011188" cy="45259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700" b="1" kern="1200" dirty="0" smtClean="0"/>
            <a:t>Kedélyállapot romlás – depresszív tünetek,  </a:t>
          </a:r>
        </a:p>
      </dsp:txBody>
      <dsp:txXfrm>
        <a:off x="1918" y="1810384"/>
        <a:ext cx="2011188" cy="1810384"/>
      </dsp:txXfrm>
    </dsp:sp>
    <dsp:sp modelId="{89118893-7F7E-48BB-874F-A089827928E6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0EB405-022C-40D4-BBA4-858FB9AA3DE1}">
      <dsp:nvSpPr>
        <dsp:cNvPr id="0" name=""/>
        <dsp:cNvSpPr/>
      </dsp:nvSpPr>
      <dsp:spPr>
        <a:xfrm>
          <a:off x="2073443" y="0"/>
          <a:ext cx="2011188" cy="45259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700" b="1" kern="1200" dirty="0" smtClean="0"/>
            <a:t>Viselkedés zavarok </a:t>
          </a:r>
          <a:endParaRPr lang="hu-HU" sz="1700" b="1" kern="1200" dirty="0"/>
        </a:p>
      </dsp:txBody>
      <dsp:txXfrm>
        <a:off x="2073443" y="1810384"/>
        <a:ext cx="2011188" cy="1810384"/>
      </dsp:txXfrm>
    </dsp:sp>
    <dsp:sp modelId="{AA2101C3-B8CE-4556-A604-4F4495B96368}">
      <dsp:nvSpPr>
        <dsp:cNvPr id="0" name=""/>
        <dsp:cNvSpPr/>
      </dsp:nvSpPr>
      <dsp:spPr>
        <a:xfrm>
          <a:off x="2325465" y="271557"/>
          <a:ext cx="1507145" cy="1507145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239470-8B94-4B0F-AD75-3E3D07B5F407}">
      <dsp:nvSpPr>
        <dsp:cNvPr id="0" name=""/>
        <dsp:cNvSpPr/>
      </dsp:nvSpPr>
      <dsp:spPr>
        <a:xfrm>
          <a:off x="4144967" y="0"/>
          <a:ext cx="2011188" cy="45259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700" b="1" kern="1200" dirty="0" smtClean="0"/>
            <a:t>Agresszió,  indok nélküli brutalitás</a:t>
          </a:r>
          <a:endParaRPr lang="hu-HU" sz="1700" b="1" kern="1200" dirty="0"/>
        </a:p>
      </dsp:txBody>
      <dsp:txXfrm>
        <a:off x="4144967" y="1810384"/>
        <a:ext cx="2011188" cy="1810384"/>
      </dsp:txXfrm>
    </dsp:sp>
    <dsp:sp modelId="{AB9B98A5-DA6A-458E-8BE6-900AFB7259FD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D54B4B-2D35-4B24-9C15-1B770A2B16AD}">
      <dsp:nvSpPr>
        <dsp:cNvPr id="0" name=""/>
        <dsp:cNvSpPr/>
      </dsp:nvSpPr>
      <dsp:spPr>
        <a:xfrm>
          <a:off x="6216492" y="0"/>
          <a:ext cx="2011188" cy="45259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700" b="1" kern="1200" dirty="0" smtClean="0"/>
            <a:t>Evési zavarok – Étvágytalanság- Falánkság</a:t>
          </a:r>
          <a:endParaRPr lang="hu-HU" sz="1700" b="1" kern="1200" dirty="0"/>
        </a:p>
      </dsp:txBody>
      <dsp:txXfrm>
        <a:off x="6216492" y="1810384"/>
        <a:ext cx="2011188" cy="1810384"/>
      </dsp:txXfrm>
    </dsp:sp>
    <dsp:sp modelId="{2969654F-F751-4EF4-B44B-D274EFBA30D7}">
      <dsp:nvSpPr>
        <dsp:cNvPr id="0" name=""/>
        <dsp:cNvSpPr/>
      </dsp:nvSpPr>
      <dsp:spPr>
        <a:xfrm>
          <a:off x="6584956" y="198589"/>
          <a:ext cx="1274261" cy="1653082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B00BFC-F259-4F2F-BD03-953E46A26C7B}">
      <dsp:nvSpPr>
        <dsp:cNvPr id="0" name=""/>
        <dsp:cNvSpPr/>
      </dsp:nvSpPr>
      <dsp:spPr>
        <a:xfrm>
          <a:off x="329183" y="3620769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4C6ADA-CDEE-4049-A658-D34916C82456}">
      <dsp:nvSpPr>
        <dsp:cNvPr id="0" name=""/>
        <dsp:cNvSpPr/>
      </dsp:nvSpPr>
      <dsp:spPr>
        <a:xfrm>
          <a:off x="0" y="1134690"/>
          <a:ext cx="8229600" cy="378000"/>
        </a:xfrm>
        <a:prstGeom prst="rect">
          <a:avLst/>
        </a:prstGeom>
        <a:solidFill>
          <a:schemeClr val="tx2">
            <a:lumMod val="90000"/>
            <a:alpha val="9000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29DC07-F700-429B-BF1A-3E0D3A2B2AFD}">
      <dsp:nvSpPr>
        <dsp:cNvPr id="0" name=""/>
        <dsp:cNvSpPr/>
      </dsp:nvSpPr>
      <dsp:spPr>
        <a:xfrm>
          <a:off x="370385" y="0"/>
          <a:ext cx="6823815" cy="1208967"/>
        </a:xfrm>
        <a:prstGeom prst="roundRect">
          <a:avLst/>
        </a:prstGeom>
        <a:solidFill>
          <a:schemeClr val="tx2">
            <a:lumMod val="2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200" b="1" kern="1200" dirty="0" smtClean="0"/>
            <a:t>A beteget orvos vizsgálja meg!</a:t>
          </a:r>
          <a:endParaRPr lang="hu-HU" sz="3200" b="1" kern="1200" dirty="0"/>
        </a:p>
      </dsp:txBody>
      <dsp:txXfrm>
        <a:off x="370385" y="0"/>
        <a:ext cx="6823815" cy="1208967"/>
      </dsp:txXfrm>
    </dsp:sp>
    <dsp:sp modelId="{53FFDF5F-2D03-4BC6-A165-98D144C0EE13}">
      <dsp:nvSpPr>
        <dsp:cNvPr id="0" name=""/>
        <dsp:cNvSpPr/>
      </dsp:nvSpPr>
      <dsp:spPr>
        <a:xfrm>
          <a:off x="0" y="2528590"/>
          <a:ext cx="8229600" cy="378000"/>
        </a:xfrm>
        <a:prstGeom prst="rect">
          <a:avLst/>
        </a:prstGeom>
        <a:solidFill>
          <a:schemeClr val="tx2">
            <a:lumMod val="90000"/>
            <a:alpha val="9000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FDF80D-E5B8-4C02-AF0B-7C5AB8684495}">
      <dsp:nvSpPr>
        <dsp:cNvPr id="0" name=""/>
        <dsp:cNvSpPr/>
      </dsp:nvSpPr>
      <dsp:spPr>
        <a:xfrm>
          <a:off x="514398" y="1494732"/>
          <a:ext cx="6713432" cy="1173136"/>
        </a:xfrm>
        <a:prstGeom prst="roundRect">
          <a:avLst/>
        </a:prstGeom>
        <a:solidFill>
          <a:schemeClr val="tx2">
            <a:lumMod val="2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200" b="1" kern="1200" dirty="0" smtClean="0"/>
            <a:t>Ágyban fekvés, pihenés. Tilos a betegséget lábon kihordani !</a:t>
          </a:r>
        </a:p>
      </dsp:txBody>
      <dsp:txXfrm>
        <a:off x="514398" y="1494732"/>
        <a:ext cx="6713432" cy="1173136"/>
      </dsp:txXfrm>
    </dsp:sp>
    <dsp:sp modelId="{947F8A62-C4FD-41F4-A7DE-9A5E743D2463}">
      <dsp:nvSpPr>
        <dsp:cNvPr id="0" name=""/>
        <dsp:cNvSpPr/>
      </dsp:nvSpPr>
      <dsp:spPr>
        <a:xfrm>
          <a:off x="0" y="4017676"/>
          <a:ext cx="8229600" cy="378000"/>
        </a:xfrm>
        <a:prstGeom prst="rect">
          <a:avLst/>
        </a:prstGeom>
        <a:solidFill>
          <a:schemeClr val="tx2">
            <a:lumMod val="90000"/>
            <a:alpha val="9000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57857E-AEDC-4C19-B215-A9AFD587B502}">
      <dsp:nvSpPr>
        <dsp:cNvPr id="0" name=""/>
        <dsp:cNvSpPr/>
      </dsp:nvSpPr>
      <dsp:spPr>
        <a:xfrm>
          <a:off x="514398" y="2934892"/>
          <a:ext cx="6693002" cy="1251485"/>
        </a:xfrm>
        <a:prstGeom prst="roundRect">
          <a:avLst/>
        </a:prstGeom>
        <a:solidFill>
          <a:schemeClr val="tx2">
            <a:lumMod val="2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200" b="1" kern="1200" dirty="0" smtClean="0"/>
            <a:t>Bakteriális </a:t>
          </a:r>
          <a:r>
            <a:rPr lang="hu-HU" sz="3200" b="1" kern="1200" dirty="0" err="1" smtClean="0"/>
            <a:t>pneumonia</a:t>
          </a:r>
          <a:r>
            <a:rPr lang="hu-HU" sz="3200" b="1" kern="1200" dirty="0" smtClean="0"/>
            <a:t> esetén antibiotikum, az orvos által előírt ideig!</a:t>
          </a:r>
        </a:p>
      </dsp:txBody>
      <dsp:txXfrm>
        <a:off x="514398" y="2934892"/>
        <a:ext cx="6693002" cy="125148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B87B389-D41F-4C78-8F10-F5A2414D63A4}">
      <dsp:nvSpPr>
        <dsp:cNvPr id="0" name=""/>
        <dsp:cNvSpPr/>
      </dsp:nvSpPr>
      <dsp:spPr>
        <a:xfrm>
          <a:off x="0" y="0"/>
          <a:ext cx="3511826" cy="452596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2140BF-8E5F-45E4-9191-9D816ED7CDB1}">
      <dsp:nvSpPr>
        <dsp:cNvPr id="0" name=""/>
        <dsp:cNvSpPr/>
      </dsp:nvSpPr>
      <dsp:spPr>
        <a:xfrm>
          <a:off x="1755913" y="455027"/>
          <a:ext cx="2282686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b="1" kern="1200" dirty="0" smtClean="0"/>
            <a:t>Erőteljes testmozgás</a:t>
          </a:r>
          <a:endParaRPr lang="hu-HU" sz="2000" b="1" kern="1200" dirty="0"/>
        </a:p>
      </dsp:txBody>
      <dsp:txXfrm>
        <a:off x="1755913" y="455027"/>
        <a:ext cx="2282686" cy="1071380"/>
      </dsp:txXfrm>
    </dsp:sp>
    <dsp:sp modelId="{D3D119A8-3D94-47E6-9A54-2167C07E6D3F}">
      <dsp:nvSpPr>
        <dsp:cNvPr id="0" name=""/>
        <dsp:cNvSpPr/>
      </dsp:nvSpPr>
      <dsp:spPr>
        <a:xfrm>
          <a:off x="1755913" y="1660329"/>
          <a:ext cx="2282686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b="1" kern="1200" dirty="0" smtClean="0"/>
            <a:t>Fedetlen fővel hosszabb ideig a napon</a:t>
          </a:r>
          <a:endParaRPr lang="hu-HU" sz="2000" b="1" kern="1200" dirty="0"/>
        </a:p>
      </dsp:txBody>
      <dsp:txXfrm>
        <a:off x="1755913" y="1660329"/>
        <a:ext cx="2282686" cy="1071380"/>
      </dsp:txXfrm>
    </dsp:sp>
    <dsp:sp modelId="{FBEA241C-AD05-459F-927C-FA6A264CE2B1}">
      <dsp:nvSpPr>
        <dsp:cNvPr id="0" name=""/>
        <dsp:cNvSpPr/>
      </dsp:nvSpPr>
      <dsp:spPr>
        <a:xfrm>
          <a:off x="1755913" y="2865632"/>
          <a:ext cx="2282686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b="1" kern="1200" dirty="0" smtClean="0"/>
            <a:t>Nehéz fűszeres ételek fogyasztása</a:t>
          </a:r>
          <a:endParaRPr lang="hu-HU" sz="2000" b="1" kern="1200" dirty="0"/>
        </a:p>
      </dsp:txBody>
      <dsp:txXfrm>
        <a:off x="1755913" y="2865632"/>
        <a:ext cx="2282686" cy="107138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6B3C206-409A-40DF-93B4-254535EAC529}">
      <dsp:nvSpPr>
        <dsp:cNvPr id="0" name=""/>
        <dsp:cNvSpPr/>
      </dsp:nvSpPr>
      <dsp:spPr>
        <a:xfrm>
          <a:off x="788" y="76260"/>
          <a:ext cx="1682092" cy="10092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dirty="0" smtClean="0"/>
            <a:t>Hűtsük a lakó, a munka és a hálóhelyiségeket</a:t>
          </a:r>
          <a:endParaRPr lang="hu-HU" sz="1500" kern="1200" dirty="0"/>
        </a:p>
      </dsp:txBody>
      <dsp:txXfrm>
        <a:off x="788" y="76260"/>
        <a:ext cx="1682092" cy="1009255"/>
      </dsp:txXfrm>
    </dsp:sp>
    <dsp:sp modelId="{78B848E4-CBAA-4939-A0E7-1AC98B7F21E0}">
      <dsp:nvSpPr>
        <dsp:cNvPr id="0" name=""/>
        <dsp:cNvSpPr/>
      </dsp:nvSpPr>
      <dsp:spPr>
        <a:xfrm>
          <a:off x="1830905" y="372308"/>
          <a:ext cx="356603" cy="4171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200" kern="1200"/>
        </a:p>
      </dsp:txBody>
      <dsp:txXfrm>
        <a:off x="1830905" y="372308"/>
        <a:ext cx="356603" cy="417158"/>
      </dsp:txXfrm>
    </dsp:sp>
    <dsp:sp modelId="{D4CE6E78-B62B-4D27-AF96-DAD5ECEAC7B9}">
      <dsp:nvSpPr>
        <dsp:cNvPr id="0" name=""/>
        <dsp:cNvSpPr/>
      </dsp:nvSpPr>
      <dsp:spPr>
        <a:xfrm>
          <a:off x="2355718" y="76260"/>
          <a:ext cx="1682092" cy="10092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dirty="0" smtClean="0"/>
            <a:t>Víz, </a:t>
          </a:r>
          <a:r>
            <a:rPr lang="hu-HU" sz="1500" kern="1200" dirty="0" err="1" smtClean="0"/>
            <a:t>víz</a:t>
          </a:r>
          <a:r>
            <a:rPr lang="hu-HU" sz="1500" kern="1200" dirty="0" smtClean="0"/>
            <a:t> és víz! gyakori tusolás, </a:t>
          </a:r>
          <a:r>
            <a:rPr lang="hu-HU" sz="1500" kern="1200" dirty="0" err="1" smtClean="0"/>
            <a:t>standolás</a:t>
          </a:r>
          <a:r>
            <a:rPr lang="hu-HU" sz="1500" kern="1200" dirty="0" smtClean="0"/>
            <a:t> </a:t>
          </a:r>
          <a:endParaRPr lang="hu-HU" sz="1500" kern="1200" dirty="0"/>
        </a:p>
      </dsp:txBody>
      <dsp:txXfrm>
        <a:off x="2355718" y="76260"/>
        <a:ext cx="1682092" cy="1009255"/>
      </dsp:txXfrm>
    </dsp:sp>
    <dsp:sp modelId="{75FEDC00-9A61-400B-8F1B-ACF1BA9B9B0A}">
      <dsp:nvSpPr>
        <dsp:cNvPr id="0" name=""/>
        <dsp:cNvSpPr/>
      </dsp:nvSpPr>
      <dsp:spPr>
        <a:xfrm rot="5400000">
          <a:off x="3018463" y="1203262"/>
          <a:ext cx="356603" cy="4171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200" kern="1200"/>
        </a:p>
      </dsp:txBody>
      <dsp:txXfrm rot="5400000">
        <a:off x="3018463" y="1203262"/>
        <a:ext cx="356603" cy="417158"/>
      </dsp:txXfrm>
    </dsp:sp>
    <dsp:sp modelId="{8F42350D-28FC-4FCE-91EB-5D551538A792}">
      <dsp:nvSpPr>
        <dsp:cNvPr id="0" name=""/>
        <dsp:cNvSpPr/>
      </dsp:nvSpPr>
      <dsp:spPr>
        <a:xfrm>
          <a:off x="2355718" y="1758353"/>
          <a:ext cx="1682092" cy="10092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dirty="0" smtClean="0"/>
            <a:t>Cukor </a:t>
          </a:r>
          <a:r>
            <a:rPr lang="hu-HU" sz="1500" kern="1200" smtClean="0"/>
            <a:t>és koffein  </a:t>
          </a:r>
          <a:r>
            <a:rPr lang="hu-HU" sz="1500" kern="1200" dirty="0" smtClean="0"/>
            <a:t>tartalmú italok kerülése</a:t>
          </a:r>
          <a:endParaRPr lang="hu-HU" sz="1500" kern="1200" dirty="0"/>
        </a:p>
      </dsp:txBody>
      <dsp:txXfrm>
        <a:off x="2355718" y="1758353"/>
        <a:ext cx="1682092" cy="1009255"/>
      </dsp:txXfrm>
    </dsp:sp>
    <dsp:sp modelId="{E87B0220-AE2F-4EEE-8250-FF573FB70A24}">
      <dsp:nvSpPr>
        <dsp:cNvPr id="0" name=""/>
        <dsp:cNvSpPr/>
      </dsp:nvSpPr>
      <dsp:spPr>
        <a:xfrm rot="10800000">
          <a:off x="1851090" y="2054401"/>
          <a:ext cx="356603" cy="4171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200" kern="1200"/>
        </a:p>
      </dsp:txBody>
      <dsp:txXfrm rot="10800000">
        <a:off x="1851090" y="2054401"/>
        <a:ext cx="356603" cy="417158"/>
      </dsp:txXfrm>
    </dsp:sp>
    <dsp:sp modelId="{7C0F7479-9CA8-4413-87B8-6757119A8954}">
      <dsp:nvSpPr>
        <dsp:cNvPr id="0" name=""/>
        <dsp:cNvSpPr/>
      </dsp:nvSpPr>
      <dsp:spPr>
        <a:xfrm>
          <a:off x="788" y="1758353"/>
          <a:ext cx="1682092" cy="10092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dirty="0" smtClean="0"/>
            <a:t>Bőséges folyadék bevitel, </a:t>
          </a:r>
          <a:r>
            <a:rPr lang="hu-HU" sz="1500" kern="1200" dirty="0" err="1" smtClean="0"/>
            <a:t>sópótlás</a:t>
          </a:r>
          <a:endParaRPr lang="hu-HU" sz="1500" kern="1200" dirty="0"/>
        </a:p>
      </dsp:txBody>
      <dsp:txXfrm>
        <a:off x="788" y="1758353"/>
        <a:ext cx="1682092" cy="1009255"/>
      </dsp:txXfrm>
    </dsp:sp>
    <dsp:sp modelId="{978F7F08-0086-44F6-81C1-A1D07516D218}">
      <dsp:nvSpPr>
        <dsp:cNvPr id="0" name=""/>
        <dsp:cNvSpPr/>
      </dsp:nvSpPr>
      <dsp:spPr>
        <a:xfrm rot="5400000">
          <a:off x="663533" y="2885355"/>
          <a:ext cx="356603" cy="4171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200" kern="1200"/>
        </a:p>
      </dsp:txBody>
      <dsp:txXfrm rot="5400000">
        <a:off x="663533" y="2885355"/>
        <a:ext cx="356603" cy="417158"/>
      </dsp:txXfrm>
    </dsp:sp>
    <dsp:sp modelId="{16009E6C-9A61-4A22-97F0-AC88B1C0B4B7}">
      <dsp:nvSpPr>
        <dsp:cNvPr id="0" name=""/>
        <dsp:cNvSpPr/>
      </dsp:nvSpPr>
      <dsp:spPr>
        <a:xfrm>
          <a:off x="788" y="3440445"/>
          <a:ext cx="1682092" cy="10092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dirty="0" smtClean="0"/>
            <a:t>Testhőmérséklet alacsonyan tartása</a:t>
          </a:r>
          <a:endParaRPr lang="hu-HU" sz="1500" kern="1200" dirty="0"/>
        </a:p>
      </dsp:txBody>
      <dsp:txXfrm>
        <a:off x="788" y="3440445"/>
        <a:ext cx="1682092" cy="10092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F6F31EA-2AB9-401B-AAC2-C7531F3A1F97}" type="datetimeFigureOut">
              <a:rPr lang="hu-HU"/>
              <a:pPr>
                <a:defRPr/>
              </a:pPr>
              <a:t>2024.04.30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14AB627-78F4-4183-AA9E-B57D532B672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Átellenes sarkain kerekített téglalap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5" name="Dátum helye 9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A0F02B76-E61E-44B7-8449-39BAADF9052F}" type="datetimeFigureOut">
              <a:rPr lang="hu-HU"/>
              <a:pPr>
                <a:defRPr/>
              </a:pPr>
              <a:t>2024.04.30</a:t>
            </a:fld>
            <a:endParaRPr lang="hu-HU"/>
          </a:p>
        </p:txBody>
      </p:sp>
      <p:sp>
        <p:nvSpPr>
          <p:cNvPr id="6" name="Dia számának helye 10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79E103E5-8215-4698-8BBE-62465C6031F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7" name="Élőláb helye 11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Élőláb hely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átum helye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72F6D-F95C-419C-9431-34FCB0DB82C8}" type="datetimeFigureOut">
              <a:rPr lang="hu-HU"/>
              <a:pPr>
                <a:defRPr/>
              </a:pPr>
              <a:t>2024.04.30</a:t>
            </a:fld>
            <a:endParaRPr lang="hu-HU"/>
          </a:p>
        </p:txBody>
      </p:sp>
      <p:sp>
        <p:nvSpPr>
          <p:cNvPr id="6" name="Dia számának hely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10FBE-E92C-4180-B788-0915D448E6E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Élőláb hely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átum helye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B679B-68F5-432A-BC78-515BE8EA2530}" type="datetimeFigureOut">
              <a:rPr lang="hu-HU"/>
              <a:pPr>
                <a:defRPr/>
              </a:pPr>
              <a:t>2024.04.30</a:t>
            </a:fld>
            <a:endParaRPr lang="hu-HU"/>
          </a:p>
        </p:txBody>
      </p:sp>
      <p:sp>
        <p:nvSpPr>
          <p:cNvPr id="6" name="Dia számának hely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D8BF1-F931-4E5B-BB8C-B72870D238D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6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3F673C-8709-4F33-868B-66A9A7D78533}" type="datetimeFigureOut">
              <a:rPr lang="hu-HU"/>
              <a:pPr>
                <a:defRPr/>
              </a:pPr>
              <a:t>2024.04.30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3BF2062-37BD-4E70-BF12-A2AA47A04A5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6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7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CE403EC7-BCDD-496F-9750-53C38447A691}" type="datetimeFigureOut">
              <a:rPr lang="hu-HU"/>
              <a:pPr>
                <a:defRPr/>
              </a:pPr>
              <a:t>2024.04.30</a:t>
            </a:fld>
            <a:endParaRPr lang="hu-HU"/>
          </a:p>
        </p:txBody>
      </p:sp>
      <p:sp>
        <p:nvSpPr>
          <p:cNvPr id="6" name="Dia számának helye 8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A85AEE7E-1FAA-45A9-992E-099F4D3BC16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7" name="Élőláb helye 9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9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6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2DB985D-9A8F-408C-9080-612E93B9ACD6}" type="datetimeFigureOut">
              <a:rPr lang="hu-HU"/>
              <a:pPr>
                <a:defRPr/>
              </a:pPr>
              <a:t>2024.04.30</a:t>
            </a:fld>
            <a:endParaRPr lang="hu-HU"/>
          </a:p>
        </p:txBody>
      </p:sp>
      <p:sp>
        <p:nvSpPr>
          <p:cNvPr id="7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hu-HU"/>
          </a:p>
        </p:txBody>
      </p:sp>
      <p:sp>
        <p:nvSpPr>
          <p:cNvPr id="8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3DE344E-8EC0-4ACF-A68D-60FABD8FF74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9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églalap 10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9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113FAD8-021D-4F20-8648-F11270F0E459}" type="datetimeFigureOut">
              <a:rPr lang="hu-HU"/>
              <a:pPr>
                <a:defRPr/>
              </a:pPr>
              <a:t>2024.04.30</a:t>
            </a:fld>
            <a:endParaRPr lang="hu-HU"/>
          </a:p>
        </p:txBody>
      </p:sp>
      <p:sp>
        <p:nvSpPr>
          <p:cNvPr id="10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hu-HU"/>
          </a:p>
        </p:txBody>
      </p:sp>
      <p:sp>
        <p:nvSpPr>
          <p:cNvPr id="11" name="Dia számának helye 8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4A6168E-AA8B-44AB-B29C-77AC10B4813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6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4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04D63A-CA75-4A53-99EB-BC44C6E130E1}" type="datetimeFigureOut">
              <a:rPr lang="hu-HU"/>
              <a:pPr>
                <a:defRPr/>
              </a:pPr>
              <a:t>2024.04.30</a:t>
            </a:fld>
            <a:endParaRPr lang="hu-HU"/>
          </a:p>
        </p:txBody>
      </p:sp>
      <p:sp>
        <p:nvSpPr>
          <p:cNvPr id="5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7C1CF0E-38E8-4319-A53E-F24CA5504B5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láb hely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D4538-C399-458B-80B3-044C278B3BD6}" type="datetimeFigureOut">
              <a:rPr lang="hu-HU"/>
              <a:pPr>
                <a:defRPr/>
              </a:pPr>
              <a:t>2024.04.30</a:t>
            </a:fld>
            <a:endParaRPr lang="hu-HU"/>
          </a:p>
        </p:txBody>
      </p:sp>
      <p:sp>
        <p:nvSpPr>
          <p:cNvPr id="4" name="Dia számának hely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92C60-81E1-42CE-9715-12DB48C5B43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7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6" name="Dátum helye 8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26AFDE21-89BF-439A-9969-F251F9FEA212}" type="datetimeFigureOut">
              <a:rPr lang="hu-HU"/>
              <a:pPr>
                <a:defRPr/>
              </a:pPr>
              <a:t>2024.04.30</a:t>
            </a:fld>
            <a:endParaRPr lang="hu-HU"/>
          </a:p>
        </p:txBody>
      </p:sp>
      <p:sp>
        <p:nvSpPr>
          <p:cNvPr id="7" name="Dia számának helye 9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EB9AD880-CE69-4E1C-AD08-BBA1C63EA72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8" name="Élőláb helye 10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3" name="Kép helye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hu-HU" noProof="0" smtClean="0"/>
              <a:t>Kép beszúrásához kattintson az ikonra</a:t>
            </a:r>
            <a:endParaRPr lang="en-US" noProof="0" dirty="0"/>
          </a:p>
        </p:txBody>
      </p:sp>
      <p:sp>
        <p:nvSpPr>
          <p:cNvPr id="5" name="Dátum helye 7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3C1C0143-F0DE-4C20-A59B-805CCDEFA779}" type="datetimeFigureOut">
              <a:rPr lang="hu-HU"/>
              <a:pPr>
                <a:defRPr/>
              </a:pPr>
              <a:t>2024.04.30</a:t>
            </a:fld>
            <a:endParaRPr lang="hu-HU"/>
          </a:p>
        </p:txBody>
      </p:sp>
      <p:sp>
        <p:nvSpPr>
          <p:cNvPr id="6" name="Dia számának helye 8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4C6CDDF9-2CCE-4C04-8BB8-5D047B8AB1B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7" name="Élőláb helye 9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Átellenes sarkain kerekített téglalap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hu-HU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 smtClean="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B454E44A-13DC-45B2-BBDA-D0AE9004A848}" type="datetimeFigureOut">
              <a:rPr lang="hu-HU"/>
              <a:pPr>
                <a:defRPr/>
              </a:pPr>
              <a:t>2024.04.30</a:t>
            </a:fld>
            <a:endParaRPr lang="hu-HU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tx2">
                    <a:shade val="9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95E2270-68D4-43C0-82BB-519282A31FA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1033" name="Szöveg helye 12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smtClean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47" r:id="rId7"/>
    <p:sldLayoutId id="2147483954" r:id="rId8"/>
    <p:sldLayoutId id="2147483955" r:id="rId9"/>
    <p:sldLayoutId id="2147483946" r:id="rId10"/>
    <p:sldLayoutId id="2147483945" r:id="rId11"/>
  </p:sldLayoutIdLst>
  <p:txStyles>
    <p:titleStyle>
      <a:lvl1pPr marL="53975" indent="-53975" algn="r" rtl="0" fontAlgn="base">
        <a:spcBef>
          <a:spcPct val="0"/>
        </a:spcBef>
        <a:spcAft>
          <a:spcPct val="0"/>
        </a:spcAft>
        <a:defRPr sz="4600" kern="1200">
          <a:solidFill>
            <a:srgbClr val="C0F7FF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C0F7FF"/>
          </a:solidFill>
          <a:latin typeface="Rockwell" pitchFamily="18" charset="0"/>
        </a:defRPr>
      </a:lvl2pPr>
      <a:lvl3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C0F7FF"/>
          </a:solidFill>
          <a:latin typeface="Rockwell" pitchFamily="18" charset="0"/>
        </a:defRPr>
      </a:lvl3pPr>
      <a:lvl4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C0F7FF"/>
          </a:solidFill>
          <a:latin typeface="Rockwell" pitchFamily="18" charset="0"/>
        </a:defRPr>
      </a:lvl4pPr>
      <a:lvl5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C0F7FF"/>
          </a:solidFill>
          <a:latin typeface="Rockwell" pitchFamily="18" charset="0"/>
        </a:defRPr>
      </a:lvl5pPr>
      <a:lvl6pPr marL="511175" indent="-53975" algn="r" rtl="0" fontAlgn="base">
        <a:spcBef>
          <a:spcPct val="0"/>
        </a:spcBef>
        <a:spcAft>
          <a:spcPct val="0"/>
        </a:spcAft>
        <a:defRPr sz="4600">
          <a:solidFill>
            <a:srgbClr val="C0F7FF"/>
          </a:solidFill>
          <a:latin typeface="Rockwell" pitchFamily="18" charset="0"/>
        </a:defRPr>
      </a:lvl6pPr>
      <a:lvl7pPr marL="968375" indent="-53975" algn="r" rtl="0" fontAlgn="base">
        <a:spcBef>
          <a:spcPct val="0"/>
        </a:spcBef>
        <a:spcAft>
          <a:spcPct val="0"/>
        </a:spcAft>
        <a:defRPr sz="4600">
          <a:solidFill>
            <a:srgbClr val="C0F7FF"/>
          </a:solidFill>
          <a:latin typeface="Rockwell" pitchFamily="18" charset="0"/>
        </a:defRPr>
      </a:lvl7pPr>
      <a:lvl8pPr marL="1425575" indent="-53975" algn="r" rtl="0" fontAlgn="base">
        <a:spcBef>
          <a:spcPct val="0"/>
        </a:spcBef>
        <a:spcAft>
          <a:spcPct val="0"/>
        </a:spcAft>
        <a:defRPr sz="4600">
          <a:solidFill>
            <a:srgbClr val="C0F7FF"/>
          </a:solidFill>
          <a:latin typeface="Rockwell" pitchFamily="18" charset="0"/>
        </a:defRPr>
      </a:lvl8pPr>
      <a:lvl9pPr marL="1882775" indent="-53975" algn="r" rtl="0" fontAlgn="base">
        <a:spcBef>
          <a:spcPct val="0"/>
        </a:spcBef>
        <a:spcAft>
          <a:spcPct val="0"/>
        </a:spcAft>
        <a:defRPr sz="4600">
          <a:solidFill>
            <a:srgbClr val="C0F7FF"/>
          </a:solidFill>
          <a:latin typeface="Rockwell" pitchFamily="18" charset="0"/>
        </a:defRPr>
      </a:lvl9pPr>
      <a:extLst/>
    </p:titleStyle>
    <p:bodyStyle>
      <a:lvl1pPr marL="292100" indent="-292100" algn="l" rtl="0" fontAlgn="base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fontAlgn="base">
        <a:spcBef>
          <a:spcPts val="400"/>
        </a:spcBef>
        <a:spcAft>
          <a:spcPct val="0"/>
        </a:spcAft>
        <a:buClr>
          <a:srgbClr val="EB641B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fontAlgn="base">
        <a:spcBef>
          <a:spcPts val="400"/>
        </a:spcBef>
        <a:spcAft>
          <a:spcPct val="0"/>
        </a:spcAft>
        <a:buClr>
          <a:srgbClr val="EB641B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fontAlgn="base">
        <a:spcBef>
          <a:spcPts val="400"/>
        </a:spcBef>
        <a:spcAft>
          <a:spcPct val="0"/>
        </a:spcAft>
        <a:buClr>
          <a:srgbClr val="EB641B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indent="0" algn="ctr" fontAlgn="auto">
              <a:spcAft>
                <a:spcPts val="0"/>
              </a:spcAft>
              <a:defRPr/>
            </a:pPr>
            <a:r>
              <a:rPr lang="hu-HU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Egészségromlás, aktuális problémák</a:t>
            </a:r>
            <a:endParaRPr lang="hu-HU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403350" y="3860800"/>
            <a:ext cx="6769100" cy="1752600"/>
          </a:xfrm>
        </p:spPr>
        <p:txBody>
          <a:bodyPr>
            <a:normAutofit fontScale="92500"/>
          </a:bodyPr>
          <a:lstStyle/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hu-HU" b="1" dirty="0" smtClean="0"/>
              <a:t>Vezetői értekezlet 2015. június 16.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hu-HU" dirty="0" smtClean="0"/>
              <a:t>Vámos Magdolna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hu-HU" dirty="0" smtClean="0"/>
              <a:t> egészségügyi koordinátor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>
            <a:normAutofit fontScale="90000"/>
          </a:bodyPr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hu-HU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Utóbbi időben előfordult  események</a:t>
            </a:r>
            <a:endParaRPr lang="hu-HU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rmAutofit fontScale="90000"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hu-HU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Változó pszichiátriai kórképek</a:t>
            </a:r>
            <a:endParaRPr lang="hu-HU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graphicFrame>
        <p:nvGraphicFramePr>
          <p:cNvPr id="9" name="Tartalom helye 8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</p:spPr>
        <p:txBody>
          <a:bodyPr>
            <a:noAutofit/>
          </a:bodyPr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hu-HU" sz="41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Teendő: Fel kell tárni az okokat!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hu-HU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hu-HU" dirty="0" smtClean="0"/>
              <a:t>Szakember(</a:t>
            </a:r>
            <a:r>
              <a:rPr lang="hu-HU" dirty="0" err="1" smtClean="0"/>
              <a:t>ek</a:t>
            </a:r>
            <a:r>
              <a:rPr lang="hu-HU" dirty="0" smtClean="0"/>
              <a:t>)</a:t>
            </a:r>
            <a:r>
              <a:rPr lang="hu-HU" dirty="0" err="1" smtClean="0"/>
              <a:t>hez</a:t>
            </a:r>
            <a:r>
              <a:rPr lang="hu-HU" dirty="0" smtClean="0"/>
              <a:t>  kell fordulni  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hu-HU" dirty="0" smtClean="0"/>
              <a:t>   szakmai team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hu-HU" dirty="0" smtClean="0"/>
              <a:t>Felül kell véleményeztetni a pszichiátriai gyógyszereket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hu-HU" dirty="0" smtClean="0"/>
              <a:t>Meg kell találni a legoptimálisabb ideiglenes, vagy végleges,  megoldást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hu-HU" dirty="0" smtClean="0"/>
              <a:t>Környezetváltozás</a:t>
            </a:r>
            <a:endParaRPr lang="hu-HU" dirty="0"/>
          </a:p>
        </p:txBody>
      </p:sp>
      <p:sp>
        <p:nvSpPr>
          <p:cNvPr id="5" name="Szalagnyíl balra 4"/>
          <p:cNvSpPr/>
          <p:nvPr/>
        </p:nvSpPr>
        <p:spPr>
          <a:xfrm>
            <a:off x="6948488" y="2349500"/>
            <a:ext cx="1439862" cy="57467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u-H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/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hu-HU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Tüdőgyulladás</a:t>
            </a:r>
            <a:endParaRPr lang="hu-HU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8434" name="Tartalom helye 4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687887"/>
          </a:xfrm>
        </p:spPr>
        <p:txBody>
          <a:bodyPr/>
          <a:lstStyle/>
          <a:p>
            <a:r>
              <a:rPr lang="hu-HU" smtClean="0"/>
              <a:t>Ma is súlyos betegségnek számít, okozhatják:  baktérium,  vírus, gomba, ritkán parazita</a:t>
            </a:r>
          </a:p>
          <a:p>
            <a:r>
              <a:rPr lang="hu-HU" smtClean="0"/>
              <a:t>Típusos, és atípusos forma, utóbbi veszélyesebb! </a:t>
            </a:r>
          </a:p>
          <a:p>
            <a:r>
              <a:rPr lang="hu-HU" smtClean="0"/>
              <a:t>Az életkorral nő a kockázat, mivel csökken az immunrendszer működése</a:t>
            </a:r>
          </a:p>
          <a:p>
            <a:r>
              <a:rPr lang="hu-HU" smtClean="0"/>
              <a:t>A pneumococcus elleni vakcina különösen  idős korban ajánlott</a:t>
            </a:r>
          </a:p>
          <a:p>
            <a:endParaRPr lang="hu-HU" smtClean="0"/>
          </a:p>
          <a:p>
            <a:endParaRPr lang="hu-H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rmAutofit fontScale="90000"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hu-HU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Tüdőgyulladás gyanúja esetén</a:t>
            </a:r>
            <a:endParaRPr lang="hu-HU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hu-HU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Kánikulai rosszullétek</a:t>
            </a:r>
            <a:endParaRPr lang="hu-HU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sz="half" idx="1"/>
          </p:nvPr>
        </p:nvGraphicFramePr>
        <p:xfrm>
          <a:off x="251520" y="1844824"/>
          <a:ext cx="4038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Tartalom helye 5"/>
          <p:cNvGraphicFramePr>
            <a:graphicFrameLocks noGrp="1"/>
          </p:cNvGraphicFramePr>
          <p:nvPr>
            <p:ph sz="half" idx="2"/>
          </p:nvPr>
        </p:nvGraphicFramePr>
        <p:xfrm>
          <a:off x="4716016" y="1844824"/>
          <a:ext cx="4038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Lefelé nyíl 6"/>
          <p:cNvSpPr/>
          <p:nvPr/>
        </p:nvSpPr>
        <p:spPr>
          <a:xfrm>
            <a:off x="323850" y="1196975"/>
            <a:ext cx="647700" cy="3455988"/>
          </a:xfrm>
          <a:prstGeom prst="down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b="1" dirty="0"/>
              <a:t>mi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b="1" dirty="0"/>
              <a:t>t ne tegyünk</a:t>
            </a:r>
          </a:p>
        </p:txBody>
      </p:sp>
      <p:sp>
        <p:nvSpPr>
          <p:cNvPr id="8" name="Jobbra nyíl 7"/>
          <p:cNvSpPr/>
          <p:nvPr/>
        </p:nvSpPr>
        <p:spPr>
          <a:xfrm>
            <a:off x="4932363" y="1125538"/>
            <a:ext cx="3600450" cy="647700"/>
          </a:xfrm>
          <a:prstGeom prst="rightArrow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b="1" dirty="0"/>
              <a:t>Mit  tegyünk?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rmAutofit fontScale="90000"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hu-HU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Soha ne feledkezzünk meg róla</a:t>
            </a:r>
            <a:endParaRPr lang="hu-HU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hu-HU" dirty="0" smtClean="0"/>
              <a:t>Minden egyes ügyfelünk egészségéért, testi épségéért felelősek vagyunk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hu-HU" dirty="0" smtClean="0"/>
              <a:t>Önállóságuk tiszteletben tartása,  segítése mellett, állandó odafigyelést igényelnek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hu-HU" dirty="0" smtClean="0"/>
              <a:t>Gyakran meg kell küzdenünk ez egészségügyi szolgáltatások  nehézségeivel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hu-HU" dirty="0" smtClean="0"/>
              <a:t>Problémákat ne titkoljuk el, forduljunk a szakemberekhez  (alapítványon belül is)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űhely">
  <a:themeElements>
    <a:clrScheme name="Sétatér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űhel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121</TotalTime>
  <Words>254</Words>
  <Application>Microsoft Office PowerPoint</Application>
  <PresentationFormat>Diavetítés a képernyőre (4:3 oldalarány)</PresentationFormat>
  <Paragraphs>46</Paragraphs>
  <Slides>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Műhely</vt:lpstr>
      <vt:lpstr>Egészségromlás, aktuális problémák</vt:lpstr>
      <vt:lpstr>Utóbbi időben előfordult  események</vt:lpstr>
      <vt:lpstr>Változó pszichiátriai kórképek</vt:lpstr>
      <vt:lpstr>Teendő: Fel kell tárni az okokat!</vt:lpstr>
      <vt:lpstr>Tüdőgyulladás</vt:lpstr>
      <vt:lpstr>Tüdőgyulladás gyanúja esetén</vt:lpstr>
      <vt:lpstr>Kánikulai rosszullétek</vt:lpstr>
      <vt:lpstr>Soha ne feledkezzünk meg róla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Egészségromlás, aktuális problémák</dc:title>
  <dc:creator>Admin</dc:creator>
  <cp:lastModifiedBy>Admin</cp:lastModifiedBy>
  <cp:revision>18</cp:revision>
  <dcterms:created xsi:type="dcterms:W3CDTF">2015-06-12T23:38:10Z</dcterms:created>
  <dcterms:modified xsi:type="dcterms:W3CDTF">2024-04-30T11:58:42Z</dcterms:modified>
</cp:coreProperties>
</file>