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4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237D-50FB-44CC-B991-45FF98E9F49E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32CA-C02A-44D3-A95F-080347E201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0EF8-748D-4DFB-BA05-F8C93F33207C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4B57-4463-46E6-B613-156270F978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18EF-F598-431E-9A9E-56D6B802EB8D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8382-2254-4ACA-B0FF-9FA8A2184C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A7D7-79D0-4234-8AD2-A2D72AB59E98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EB70-3B9F-4C66-AAAF-FBF8538B06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6C1-A6DF-490E-B91F-EE51CFE3D11C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D7F9-AF7D-4B84-867C-508F909CD7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960D-2CB7-41E2-B4B4-8DA167F8E6AB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E9FD-D05F-4C88-826E-667673DEF5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2AD57-205F-49A9-AD5C-4D789E3BCE7D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42E6-34A3-41A0-9D09-D7DB0EE0BF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F37D-78D2-4694-BEF6-08A49165AA06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C15B-3E5C-4224-8952-47C440EC33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6F45-98EB-4A70-A752-0C1B51EBE360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8C8A-DE70-4D1D-8B9A-51DAFA653F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85FB-A319-4204-AF56-C592B7953836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AE7B-5031-4E62-9B25-B35ED18250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8BD5-382D-4FAD-B26C-52B0B2A59C3F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77C5-BF6A-40B7-BBD8-42BD4773F2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33A2ED-C396-466E-BEC5-D924C31E1580}" type="datetimeFigureOut">
              <a:rPr lang="hu-HU"/>
              <a:pPr>
                <a:defRPr/>
              </a:pPr>
              <a:t>2023.08.22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792DB-1215-4A5F-A1FB-16CD5011C2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7063"/>
            <a:ext cx="12192000" cy="4603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 smtClean="0">
                <a:solidFill>
                  <a:srgbClr val="333333"/>
                </a:solidFill>
                <a:latin typeface="Arial" panose="020B0604020202020204" pitchFamily="34" charset="0"/>
              </a:rPr>
              <a:t>Sportversenyeken való részvétel értelmi </a:t>
            </a:r>
            <a:r>
              <a:rPr lang="hu-HU" sz="4000" dirty="0">
                <a:solidFill>
                  <a:srgbClr val="333333"/>
                </a:solidFill>
                <a:latin typeface="Arial" panose="020B0604020202020204" pitchFamily="34" charset="0"/>
              </a:rPr>
              <a:t>fogyatékos és mozgássérült </a:t>
            </a:r>
            <a:r>
              <a:rPr lang="hu-HU" sz="4000" dirty="0" smtClean="0">
                <a:solidFill>
                  <a:srgbClr val="333333"/>
                </a:solidFill>
                <a:latin typeface="Arial" panose="020B0604020202020204" pitchFamily="34" charset="0"/>
              </a:rPr>
              <a:t>személyeknek</a:t>
            </a:r>
            <a:br>
              <a:rPr lang="hu-HU" sz="4000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hu-HU" sz="4000" dirty="0"/>
          </a:p>
        </p:txBody>
      </p:sp>
      <p:pic>
        <p:nvPicPr>
          <p:cNvPr id="2051" name="Picture 2" descr="A képen a következők lehetnek: 2 e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838" y="2079625"/>
            <a:ext cx="69532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965700" y="633413"/>
            <a:ext cx="6586538" cy="1287462"/>
          </a:xfrm>
        </p:spPr>
        <p:txBody>
          <a:bodyPr anchor="b"/>
          <a:lstStyle/>
          <a:p>
            <a:r>
              <a:rPr lang="hu-HU" smtClean="0"/>
              <a:t>Hajrá!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smtClean="0"/>
              <a:t>Versenyezni jó!</a:t>
            </a:r>
          </a:p>
          <a:p>
            <a:pPr>
              <a:buFont typeface="Arial" charset="0"/>
              <a:buNone/>
            </a:pPr>
            <a:r>
              <a:rPr lang="hu-HU" sz="2000" smtClean="0"/>
              <a:t>Nyerni is jó érzés!</a:t>
            </a:r>
          </a:p>
          <a:p>
            <a:pPr>
              <a:buFont typeface="Arial" charset="0"/>
              <a:buNone/>
            </a:pPr>
            <a:r>
              <a:rPr lang="hu-HU" sz="2000" smtClean="0"/>
              <a:t>Igyekezzünk minél több versenyen részt venni! </a:t>
            </a:r>
          </a:p>
          <a:p>
            <a:pPr>
              <a:buFont typeface="Arial" charset="0"/>
              <a:buNone/>
            </a:pPr>
            <a:endParaRPr lang="hu-HU" sz="2000" smtClean="0"/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269" name="Picture 36" descr="A képen a következők lehetnek: 4 ember, , mosolygó emb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6402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A képen a következők lehetnek: 1 személy, ülé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02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965700" y="668338"/>
            <a:ext cx="6586538" cy="1285875"/>
          </a:xfrm>
        </p:spPr>
        <p:txBody>
          <a:bodyPr anchor="b"/>
          <a:lstStyle/>
          <a:p>
            <a:r>
              <a:rPr lang="hu-HU" smtClean="0"/>
              <a:t>A sportversenyek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r>
              <a:rPr lang="hu-HU" sz="2000" smtClean="0"/>
              <a:t>A sportverseny jó hangulatú közösségi esemény.</a:t>
            </a:r>
          </a:p>
          <a:p>
            <a:r>
              <a:rPr lang="hu-HU" sz="2000" smtClean="0"/>
              <a:t>Sporteseményeken, sportversenyeken erőnket, ügyességünket, gyorsaságunkat mérhetjük össze társainkkal.</a:t>
            </a:r>
          </a:p>
          <a:p>
            <a:r>
              <a:rPr lang="hu-HU" sz="2000" smtClean="0"/>
              <a:t>Sportversenyeket azért rendeznek, hogy megmérkőzhessünk egymással.</a:t>
            </a:r>
          </a:p>
          <a:p>
            <a:r>
              <a:rPr lang="hu-HU" sz="2000" smtClean="0"/>
              <a:t>A versenyekre készülés mozgásra ösztönöz bennünket.</a:t>
            </a:r>
          </a:p>
          <a:p>
            <a:r>
              <a:rPr lang="hu-HU" sz="2000" smtClean="0"/>
              <a:t>A csapatversenyek erősítik az összetartást a csapattagok között.</a:t>
            </a:r>
          </a:p>
          <a:p>
            <a:endParaRPr lang="hu-HU" sz="2000" smtClean="0"/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7" name="Picture 2" descr="A képen a következők lehetnek: 2 ember"/>
          <p:cNvPicPr>
            <a:picLocks noChangeAspect="1" noChangeArrowheads="1"/>
          </p:cNvPicPr>
          <p:nvPr/>
        </p:nvPicPr>
        <p:blipFill>
          <a:blip r:embed="rId2" cstate="print"/>
          <a:srcRect l="20316" r="34016"/>
          <a:stretch>
            <a:fillRect/>
          </a:stretch>
        </p:blipFill>
        <p:spPr bwMode="auto">
          <a:xfrm>
            <a:off x="-6350" y="0"/>
            <a:ext cx="4691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4965700" y="633413"/>
            <a:ext cx="6586538" cy="1287462"/>
          </a:xfrm>
        </p:spPr>
        <p:txBody>
          <a:bodyPr anchor="b"/>
          <a:lstStyle/>
          <a:p>
            <a:r>
              <a:rPr lang="hu-HU" smtClean="0"/>
              <a:t>Házi bajnokságok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Amikor a lakóotthonokban versenyt rendeznek, az nevezik házi bajnokságnak.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Több féle versenyt rendezhetnek a lakóotthonokban. </a:t>
            </a:r>
            <a:r>
              <a:rPr lang="hu-HU" sz="2000" dirty="0" err="1" smtClean="0"/>
              <a:t>Plédául</a:t>
            </a:r>
            <a:r>
              <a:rPr lang="hu-HU" sz="2000" dirty="0" smtClean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Ügyességi versenyek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Játékos versenyek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Váltó versenyek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 smtClean="0"/>
              <a:t>Ergométer</a:t>
            </a:r>
            <a:r>
              <a:rPr lang="hu-HU" sz="2000" dirty="0" smtClean="0"/>
              <a:t> versenyek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Billiárd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 smtClean="0"/>
              <a:t>Bowling</a:t>
            </a:r>
            <a:endParaRPr lang="hu-HU" sz="2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 focimeccs is verseny, mérkőzésnek hívják.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000" dirty="0"/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1" name="Picture 8" descr="A képen a következők lehetnek: 2 ember"/>
          <p:cNvPicPr>
            <a:picLocks noChangeAspect="1" noChangeArrowheads="1"/>
          </p:cNvPicPr>
          <p:nvPr/>
        </p:nvPicPr>
        <p:blipFill>
          <a:blip r:embed="rId2" cstate="print"/>
          <a:srcRect t="22691"/>
          <a:stretch>
            <a:fillRect/>
          </a:stretch>
        </p:blipFill>
        <p:spPr bwMode="auto">
          <a:xfrm>
            <a:off x="0" y="0"/>
            <a:ext cx="43688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A képen a következők lehetnek: 4 ember, , mosolygó emberek"/>
          <p:cNvPicPr>
            <a:picLocks noChangeAspect="1" noChangeArrowheads="1"/>
          </p:cNvPicPr>
          <p:nvPr/>
        </p:nvPicPr>
        <p:blipFill>
          <a:blip r:embed="rId3" cstate="print"/>
          <a:srcRect t="15749" b="13123"/>
          <a:stretch>
            <a:fillRect/>
          </a:stretch>
        </p:blipFill>
        <p:spPr bwMode="auto">
          <a:xfrm>
            <a:off x="0" y="4411663"/>
            <a:ext cx="43783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4" descr="Nem érhető el leírás a fényképhez."/>
          <p:cNvPicPr>
            <a:picLocks noChangeAspect="1" noChangeArrowheads="1"/>
          </p:cNvPicPr>
          <p:nvPr/>
        </p:nvPicPr>
        <p:blipFill>
          <a:blip r:embed="rId4" cstate="print"/>
          <a:srcRect t="1302" b="13010"/>
          <a:stretch>
            <a:fillRect/>
          </a:stretch>
        </p:blipFill>
        <p:spPr bwMode="auto">
          <a:xfrm>
            <a:off x="0" y="2271713"/>
            <a:ext cx="435451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r>
              <a:rPr lang="hu-HU" smtClean="0"/>
              <a:t>Hivatalos versenyek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Sok versenyen is indulhatunk, amit sportegyesületek rendeznek.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Olyan versenyre nevezhetünk, ahol van értelmi fogyatékosoknak, vagy mozgássérülteknek indítanak.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Ezeken a futamokon segítőnkkel is indulhatunk. Ilyen versenyek például: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Közösségi futóverseny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Akadályfutás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Úszóversenyek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/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D6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2" descr="A képen a következők lehetnek: 1 személy, fa, égbolt, túra/szabadtéri és természet"/>
          <p:cNvPicPr>
            <a:picLocks noChangeAspect="1" noChangeArrowheads="1"/>
          </p:cNvPicPr>
          <p:nvPr/>
        </p:nvPicPr>
        <p:blipFill>
          <a:blip r:embed="rId2" cstate="print"/>
          <a:srcRect t="28740" b="6299"/>
          <a:stretch>
            <a:fillRect/>
          </a:stretch>
        </p:blipFill>
        <p:spPr bwMode="auto">
          <a:xfrm>
            <a:off x="0" y="2405063"/>
            <a:ext cx="37719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Nem érhető el leírás a fényképhez."/>
          <p:cNvPicPr>
            <a:picLocks noChangeAspect="1" noChangeArrowheads="1"/>
          </p:cNvPicPr>
          <p:nvPr/>
        </p:nvPicPr>
        <p:blipFill>
          <a:blip r:embed="rId3" cstate="print"/>
          <a:srcRect t="3674" b="11549"/>
          <a:stretch>
            <a:fillRect/>
          </a:stretch>
        </p:blipFill>
        <p:spPr bwMode="auto">
          <a:xfrm>
            <a:off x="0" y="0"/>
            <a:ext cx="37830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r>
              <a:rPr lang="hu-HU" smtClean="0"/>
              <a:t>Egyéni és csapatversenyek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76813" y="2655888"/>
            <a:ext cx="6586537" cy="3784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A futóversenyeken és az úszóversenyen például egyénileg tudunk indulni.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Vannak versenyek, amelyeken csapattal indulhatunk.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Ilyenek például: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Futball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Kézilabda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Evezés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dirty="0"/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D6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8" descr="Nem érhető el leírás a fényképhez."/>
          <p:cNvPicPr>
            <a:picLocks noChangeAspect="1" noChangeArrowheads="1"/>
          </p:cNvPicPr>
          <p:nvPr/>
        </p:nvPicPr>
        <p:blipFill>
          <a:blip r:embed="rId2" cstate="print"/>
          <a:srcRect b="36169"/>
          <a:stretch>
            <a:fillRect/>
          </a:stretch>
        </p:blipFill>
        <p:spPr bwMode="auto">
          <a:xfrm>
            <a:off x="0" y="0"/>
            <a:ext cx="4365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N:\Meló\Downos meló\Dina\Downos\Kézilabda videók\kiválasztott (1)-20180219T145109Z-001\kiválasztott (1)\_KMA1928 (1).JPG"/>
          <p:cNvPicPr>
            <a:picLocks noChangeAspect="1" noChangeArrowheads="1"/>
          </p:cNvPicPr>
          <p:nvPr/>
        </p:nvPicPr>
        <p:blipFill>
          <a:blip r:embed="rId3" cstate="print"/>
          <a:srcRect t="10786" b="8989"/>
          <a:stretch>
            <a:fillRect/>
          </a:stretch>
        </p:blipFill>
        <p:spPr bwMode="auto">
          <a:xfrm>
            <a:off x="0" y="2114550"/>
            <a:ext cx="43434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2" descr="A képen a következők lehetnek: 2 ember"/>
          <p:cNvPicPr>
            <a:picLocks noChangeAspect="1" noChangeArrowheads="1"/>
          </p:cNvPicPr>
          <p:nvPr/>
        </p:nvPicPr>
        <p:blipFill>
          <a:blip r:embed="rId4" cstate="print"/>
          <a:srcRect t="9758" b="2602"/>
          <a:stretch>
            <a:fillRect/>
          </a:stretch>
        </p:blipFill>
        <p:spPr bwMode="auto">
          <a:xfrm>
            <a:off x="0" y="4716463"/>
            <a:ext cx="43497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r>
              <a:rPr lang="hu-HU" smtClean="0"/>
              <a:t>Felkészülés a versenyekre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976813" y="2655888"/>
            <a:ext cx="6586537" cy="3784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2000" smtClean="0"/>
              <a:t>Ha versenyezni szeretnék, arra fel kell készülnünk.</a:t>
            </a:r>
          </a:p>
          <a:p>
            <a:pPr marL="0" indent="0">
              <a:buFont typeface="Arial" charset="0"/>
              <a:buNone/>
            </a:pPr>
            <a:r>
              <a:rPr lang="hu-HU" sz="2000" smtClean="0"/>
              <a:t>Edzéssel lehet felkészülni a versenyre.</a:t>
            </a:r>
          </a:p>
          <a:p>
            <a:pPr marL="0" indent="0">
              <a:buFont typeface="Arial" charset="0"/>
              <a:buNone/>
            </a:pPr>
            <a:r>
              <a:rPr lang="hu-HU" sz="2000" smtClean="0"/>
              <a:t>Minél többet edzünk egy versenyre, annál jobb eredményt érhetünk el.</a:t>
            </a:r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r>
              <a:rPr lang="hu-HU" sz="2000" smtClean="0">
                <a:solidFill>
                  <a:srgbClr val="FF0000"/>
                </a:solidFill>
              </a:rPr>
              <a:t>Mindig rendesen készüljünk fel a versenyekre!</a:t>
            </a:r>
          </a:p>
          <a:p>
            <a:pPr marL="0" indent="0">
              <a:buFont typeface="Arial" charset="0"/>
              <a:buNone/>
            </a:pPr>
            <a:r>
              <a:rPr lang="hu-HU" sz="2000" smtClean="0">
                <a:solidFill>
                  <a:srgbClr val="FF0000"/>
                </a:solidFill>
              </a:rPr>
              <a:t>Ha edzés nélkül indulunk versenyen, könnyen megsérülhetünk!</a:t>
            </a:r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  <a:p>
            <a:pPr marL="0" indent="0">
              <a:buFont typeface="Arial" charset="0"/>
              <a:buNone/>
            </a:pPr>
            <a:endParaRPr lang="hu-HU" sz="2000" smtClean="0"/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D6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14" descr="A képen a következők lehetnek: egy vagy több ember, úszás, túra/szabadtéri és víz"/>
          <p:cNvPicPr>
            <a:picLocks noChangeAspect="1" noChangeArrowheads="1"/>
          </p:cNvPicPr>
          <p:nvPr/>
        </p:nvPicPr>
        <p:blipFill>
          <a:blip r:embed="rId2" cstate="print"/>
          <a:srcRect t="787" b="23622"/>
          <a:stretch>
            <a:fillRect/>
          </a:stretch>
        </p:blipFill>
        <p:spPr bwMode="auto">
          <a:xfrm>
            <a:off x="0" y="7938"/>
            <a:ext cx="40576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8" descr="A képen a következők lehetnek: 2 ember, ülő ember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1788"/>
            <a:ext cx="4068763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965700" y="633413"/>
            <a:ext cx="6586538" cy="1287462"/>
          </a:xfrm>
        </p:spPr>
        <p:txBody>
          <a:bodyPr anchor="b"/>
          <a:lstStyle/>
          <a:p>
            <a:r>
              <a:rPr lang="hu-HU" smtClean="0"/>
              <a:t>A sportversenyek díjazása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r>
              <a:rPr lang="hu-HU" sz="2000" smtClean="0"/>
              <a:t>A sportversenyeken ha ügyesek vagyunk, helyezést érhetünk el.</a:t>
            </a:r>
          </a:p>
          <a:p>
            <a:r>
              <a:rPr lang="hu-HU" sz="2000" smtClean="0"/>
              <a:t>A helyezés azt jelenti, hogy az első három helyen végeztünk.</a:t>
            </a:r>
          </a:p>
          <a:p>
            <a:r>
              <a:rPr lang="hu-HU" sz="2000" smtClean="0"/>
              <a:t>Ilyenkor dobogóra állhatunk.</a:t>
            </a:r>
          </a:p>
          <a:p>
            <a:r>
              <a:rPr lang="hu-HU" sz="2000" smtClean="0"/>
              <a:t>Nagy dicsőség dobogón állni verseny után.</a:t>
            </a:r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197" name="Picture 30" descr="A képen a következők lehetnek: 4 ember, , mosolygó emberek, álló emberek és belső tér"/>
          <p:cNvPicPr>
            <a:picLocks noChangeAspect="1" noChangeArrowheads="1"/>
          </p:cNvPicPr>
          <p:nvPr/>
        </p:nvPicPr>
        <p:blipFill>
          <a:blip r:embed="rId2" cstate="print"/>
          <a:srcRect l="6090" r="11810"/>
          <a:stretch>
            <a:fillRect/>
          </a:stretch>
        </p:blipFill>
        <p:spPr bwMode="auto">
          <a:xfrm>
            <a:off x="0" y="0"/>
            <a:ext cx="46069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A képen a következők lehetnek: 9 e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1325"/>
            <a:ext cx="46069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965700" y="633413"/>
            <a:ext cx="6586538" cy="1287462"/>
          </a:xfrm>
        </p:spPr>
        <p:txBody>
          <a:bodyPr anchor="b"/>
          <a:lstStyle/>
          <a:p>
            <a:r>
              <a:rPr lang="hu-HU" smtClean="0"/>
              <a:t>A sportversenyek díjazása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r>
              <a:rPr lang="hu-HU" sz="2000" smtClean="0"/>
              <a:t>A sportversenyeken érmet és oklevelet nyerhetünk.</a:t>
            </a:r>
          </a:p>
          <a:p>
            <a:r>
              <a:rPr lang="hu-HU" sz="2000" smtClean="0"/>
              <a:t>A verseny végén ha nyertünk, eredményhirdetést tartanak.</a:t>
            </a:r>
          </a:p>
          <a:p>
            <a:r>
              <a:rPr lang="hu-HU" sz="2000" smtClean="0"/>
              <a:t>Ha nyertünk, akkor a nyakunkba akasztják az érmet</a:t>
            </a:r>
          </a:p>
          <a:p>
            <a:r>
              <a:rPr lang="hu-HU" sz="2000" smtClean="0"/>
              <a:t>Vannak versenyek, ahol tárgynyereményeket is nyerhetünk.</a:t>
            </a:r>
          </a:p>
          <a:p>
            <a:r>
              <a:rPr lang="hu-HU" sz="2000" smtClean="0"/>
              <a:t>Aki elsőként szerepel a versenyen aranyérmet kap.</a:t>
            </a:r>
          </a:p>
          <a:p>
            <a:r>
              <a:rPr lang="hu-HU" sz="2000" smtClean="0"/>
              <a:t>A második helyezés ezüst érmet kap.</a:t>
            </a:r>
          </a:p>
          <a:p>
            <a:r>
              <a:rPr lang="hu-HU" sz="2000" smtClean="0"/>
              <a:t>A harmadik helyezés bronz érmet kap.</a:t>
            </a:r>
          </a:p>
          <a:p>
            <a:r>
              <a:rPr lang="hu-HU" sz="2000" smtClean="0"/>
              <a:t>Vannak olyan versenyek, ahol minden induló kap érmet, vagy valami ajándékot.</a:t>
            </a:r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21" name="Picture 4" descr="Nem érhető el leírás a fényképhez."/>
          <p:cNvPicPr>
            <a:picLocks noChangeAspect="1" noChangeArrowheads="1"/>
          </p:cNvPicPr>
          <p:nvPr/>
        </p:nvPicPr>
        <p:blipFill>
          <a:blip r:embed="rId2" cstate="print"/>
          <a:srcRect t="12283" b="8031"/>
          <a:stretch>
            <a:fillRect/>
          </a:stretch>
        </p:blipFill>
        <p:spPr bwMode="auto">
          <a:xfrm>
            <a:off x="2457450" y="5064125"/>
            <a:ext cx="14747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2" descr="A képen a következők lehetnek: egy vagy több ember és csík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1425"/>
            <a:ext cx="240823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4" descr="Nem érhető el leírás a fényképhez."/>
          <p:cNvPicPr>
            <a:picLocks noChangeAspect="1" noChangeArrowheads="1"/>
          </p:cNvPicPr>
          <p:nvPr/>
        </p:nvPicPr>
        <p:blipFill>
          <a:blip r:embed="rId4" cstate="print"/>
          <a:srcRect b="1381"/>
          <a:stretch>
            <a:fillRect/>
          </a:stretch>
        </p:blipFill>
        <p:spPr bwMode="auto">
          <a:xfrm>
            <a:off x="0" y="2514600"/>
            <a:ext cx="33940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A képen a következők lehetnek: 7 emb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067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965700" y="633413"/>
            <a:ext cx="6586538" cy="1287462"/>
          </a:xfrm>
        </p:spPr>
        <p:txBody>
          <a:bodyPr anchor="b"/>
          <a:lstStyle/>
          <a:p>
            <a:r>
              <a:rPr lang="hu-HU" smtClean="0"/>
              <a:t>A sportversenyek látogatása</a:t>
            </a: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smtClean="0"/>
              <a:t>Versenyekre mehetünk szurkolóként is.</a:t>
            </a:r>
          </a:p>
          <a:p>
            <a:pPr>
              <a:buFont typeface="Arial" charset="0"/>
              <a:buNone/>
            </a:pPr>
            <a:r>
              <a:rPr lang="hu-HU" sz="2000" smtClean="0"/>
              <a:t>Remek szórakozás például egy focimeccsen szurkolni.</a:t>
            </a:r>
          </a:p>
          <a:p>
            <a:pPr>
              <a:buFont typeface="Arial" charset="0"/>
              <a:buNone/>
            </a:pPr>
            <a:r>
              <a:rPr lang="hu-HU" sz="2000" smtClean="0"/>
              <a:t>Tanulhatunk abból, ha mások mérkőzését megnézzük.</a:t>
            </a:r>
          </a:p>
          <a:p>
            <a:pPr>
              <a:buFont typeface="Arial" charset="0"/>
              <a:buNone/>
            </a:pPr>
            <a:r>
              <a:rPr lang="hu-HU" sz="2000" smtClean="0"/>
              <a:t>A versenyzőket szurkolással ösztönözhetjük.</a:t>
            </a:r>
          </a:p>
          <a:p>
            <a:pPr>
              <a:buFont typeface="Arial" charset="0"/>
              <a:buNone/>
            </a:pPr>
            <a:endParaRPr lang="hu-HU" sz="2000" smtClean="0"/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45" name="Picture 20" descr="A képen a következők lehetnek: 4 ember, , mosolygó emb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A képen a következők lehetnek: 10 ember, , mosolygó ember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4475"/>
            <a:ext cx="36528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8" descr="Nem érhető el leírás a fényképhez."/>
          <p:cNvPicPr>
            <a:picLocks noChangeAspect="1" noChangeArrowheads="1"/>
          </p:cNvPicPr>
          <p:nvPr/>
        </p:nvPicPr>
        <p:blipFill>
          <a:blip r:embed="rId4" cstate="print"/>
          <a:srcRect t="24147" b="18373"/>
          <a:stretch>
            <a:fillRect/>
          </a:stretch>
        </p:blipFill>
        <p:spPr bwMode="auto">
          <a:xfrm>
            <a:off x="-4763" y="5259388"/>
            <a:ext cx="3651251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357</Words>
  <Application>Microsoft Office PowerPoint</Application>
  <PresentationFormat>Egyéni</PresentationFormat>
  <Paragraphs>73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Calibri</vt:lpstr>
      <vt:lpstr>Arial</vt:lpstr>
      <vt:lpstr>Calibri Light</vt:lpstr>
      <vt:lpstr>Office-téma</vt:lpstr>
      <vt:lpstr>Sportversenyeken való részvétel értelmi fogyatékos és mozgássérült személyeknek </vt:lpstr>
      <vt:lpstr>A sportversenyek</vt:lpstr>
      <vt:lpstr>Házi bajnokságok</vt:lpstr>
      <vt:lpstr>Hivatalos versenyek</vt:lpstr>
      <vt:lpstr>Egyéni és csapatversenyek</vt:lpstr>
      <vt:lpstr>Felkészülés a versenyekre</vt:lpstr>
      <vt:lpstr>A sportversenyek díjazása</vt:lpstr>
      <vt:lpstr>A sportversenyek díjazása</vt:lpstr>
      <vt:lpstr>A sportversenyek látogatása</vt:lpstr>
      <vt:lpstr>Hajrá!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Személyi edzés fontossága értelmi fogyatékos és mozgássérült személyeknek</dc:title>
  <dc:creator>Ádám Tóth</dc:creator>
  <cp:lastModifiedBy>Admin</cp:lastModifiedBy>
  <cp:revision>26</cp:revision>
  <dcterms:created xsi:type="dcterms:W3CDTF">2020-12-17T09:44:16Z</dcterms:created>
  <dcterms:modified xsi:type="dcterms:W3CDTF">2023-08-22T09:51:46Z</dcterms:modified>
</cp:coreProperties>
</file>