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</p:sldIdLst>
  <p:sldSz cx="12192000" cy="6858000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83" d="100"/>
          <a:sy n="83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762E7-68C5-460C-8668-85E16F284237}" type="datetimeFigureOut">
              <a:rPr lang="hu-HU"/>
              <a:pPr>
                <a:defRPr/>
              </a:pPr>
              <a:t>2023.08.22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3B5F1-FED2-48EF-A7CB-BDA493A6A59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74ACE-74FF-4C4F-893D-D64EBB06DA38}" type="datetimeFigureOut">
              <a:rPr lang="hu-HU"/>
              <a:pPr>
                <a:defRPr/>
              </a:pPr>
              <a:t>2023.08.22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60911-54A1-43DF-A376-DCEF1C1A000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FD679-05D6-434E-A4E8-C3B1AADE9392}" type="datetimeFigureOut">
              <a:rPr lang="hu-HU"/>
              <a:pPr>
                <a:defRPr/>
              </a:pPr>
              <a:t>2023.08.22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1AB38-51CF-450F-B796-E4043E636BE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998D2-69D8-4CA8-94C3-B0110142DBF5}" type="datetimeFigureOut">
              <a:rPr lang="hu-HU"/>
              <a:pPr>
                <a:defRPr/>
              </a:pPr>
              <a:t>2023.08.22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E6246-1D3C-420C-AA6A-04BEE988612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F9E97-D819-4DBA-BDFE-8F95A394D2E3}" type="datetimeFigureOut">
              <a:rPr lang="hu-HU"/>
              <a:pPr>
                <a:defRPr/>
              </a:pPr>
              <a:t>2023.08.22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B399D-CB7C-4EB9-9C57-75BAA06CEAA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54791-E9E1-4028-A974-50C0F902AF4F}" type="datetimeFigureOut">
              <a:rPr lang="hu-HU"/>
              <a:pPr>
                <a:defRPr/>
              </a:pPr>
              <a:t>2023.08.22</a:t>
            </a:fld>
            <a:endParaRPr lang="hu-HU"/>
          </a:p>
        </p:txBody>
      </p:sp>
      <p:sp>
        <p:nvSpPr>
          <p:cNvPr id="6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9E5FA-5B1B-4D1A-B847-289364BF375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F294B-8B9A-4237-A850-ABCC695E8F0D}" type="datetimeFigureOut">
              <a:rPr lang="hu-HU"/>
              <a:pPr>
                <a:defRPr/>
              </a:pPr>
              <a:t>2023.08.22</a:t>
            </a:fld>
            <a:endParaRPr lang="hu-HU"/>
          </a:p>
        </p:txBody>
      </p:sp>
      <p:sp>
        <p:nvSpPr>
          <p:cNvPr id="8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A8AFE-97D0-43FC-A1BD-F74B4927D89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1FDB8-9851-4E05-AA37-CC4C31ED14A0}" type="datetimeFigureOut">
              <a:rPr lang="hu-HU"/>
              <a:pPr>
                <a:defRPr/>
              </a:pPr>
              <a:t>2023.08.22</a:t>
            </a:fld>
            <a:endParaRPr lang="hu-HU"/>
          </a:p>
        </p:txBody>
      </p:sp>
      <p:sp>
        <p:nvSpPr>
          <p:cNvPr id="4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D742C-CDC7-4201-8C05-DC7E7C4ADB3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A0FB4-EBA8-422F-A87D-75C05493191F}" type="datetimeFigureOut">
              <a:rPr lang="hu-HU"/>
              <a:pPr>
                <a:defRPr/>
              </a:pPr>
              <a:t>2023.08.22</a:t>
            </a:fld>
            <a:endParaRPr lang="hu-HU"/>
          </a:p>
        </p:txBody>
      </p:sp>
      <p:sp>
        <p:nvSpPr>
          <p:cNvPr id="3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7A1C1-6AF5-4849-AC24-DAE221ED796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6086D-DBCD-471B-BFE7-B56EA157F420}" type="datetimeFigureOut">
              <a:rPr lang="hu-HU"/>
              <a:pPr>
                <a:defRPr/>
              </a:pPr>
              <a:t>2023.08.22</a:t>
            </a:fld>
            <a:endParaRPr lang="hu-HU"/>
          </a:p>
        </p:txBody>
      </p:sp>
      <p:sp>
        <p:nvSpPr>
          <p:cNvPr id="6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2A1A7-2C30-416C-AB5D-1907C139364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036DB-E1B6-49DD-9644-4C1A95F7728F}" type="datetimeFigureOut">
              <a:rPr lang="hu-HU"/>
              <a:pPr>
                <a:defRPr/>
              </a:pPr>
              <a:t>2023.08.22</a:t>
            </a:fld>
            <a:endParaRPr lang="hu-HU"/>
          </a:p>
        </p:txBody>
      </p:sp>
      <p:sp>
        <p:nvSpPr>
          <p:cNvPr id="6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ECBEC-3779-4480-AE34-541008EC040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BBE7B0-F307-4DC9-B831-E64D6E4409D6}" type="datetimeFigureOut">
              <a:rPr lang="hu-HU"/>
              <a:pPr>
                <a:defRPr/>
              </a:pPr>
              <a:t>2023.08.22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0011A3-9F95-4BAC-9E32-F6D2BBACFE5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ím 1"/>
          <p:cNvSpPr>
            <a:spLocks noGrp="1"/>
          </p:cNvSpPr>
          <p:nvPr>
            <p:ph type="ctrTitle"/>
          </p:nvPr>
        </p:nvSpPr>
        <p:spPr>
          <a:xfrm>
            <a:off x="1092200" y="982663"/>
            <a:ext cx="10179050" cy="3916362"/>
          </a:xfrm>
        </p:spPr>
        <p:txBody>
          <a:bodyPr/>
          <a:lstStyle/>
          <a:p>
            <a:r>
              <a:rPr lang="hu-HU" smtClean="0">
                <a:solidFill>
                  <a:srgbClr val="333333"/>
                </a:solidFill>
                <a:latin typeface="Arial" charset="0"/>
              </a:rPr>
              <a:t>Személyi edzés fontossága értelmi fogyatékos és mozgássérült személyeknek</a:t>
            </a:r>
            <a:endParaRPr lang="hu-HU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/>
          </p:nvPr>
        </p:nvSpPr>
        <p:spPr>
          <a:xfrm>
            <a:off x="4965700" y="633413"/>
            <a:ext cx="6586538" cy="1287462"/>
          </a:xfrm>
        </p:spPr>
        <p:txBody>
          <a:bodyPr anchor="b"/>
          <a:lstStyle/>
          <a:p>
            <a:r>
              <a:rPr lang="hu-HU" dirty="0" smtClean="0"/>
              <a:t>Edzés személyi edzővel</a:t>
            </a:r>
          </a:p>
        </p:txBody>
      </p:sp>
      <p:sp>
        <p:nvSpPr>
          <p:cNvPr id="3075" name="Tartalom helye 2"/>
          <p:cNvSpPr>
            <a:spLocks noGrp="1"/>
          </p:cNvSpPr>
          <p:nvPr>
            <p:ph idx="1"/>
          </p:nvPr>
        </p:nvSpPr>
        <p:spPr>
          <a:xfrm>
            <a:off x="4965700" y="2438400"/>
            <a:ext cx="6586538" cy="3786188"/>
          </a:xfrm>
        </p:spPr>
        <p:txBody>
          <a:bodyPr/>
          <a:lstStyle/>
          <a:p>
            <a:endParaRPr lang="hu-HU" sz="2000" dirty="0" smtClean="0"/>
          </a:p>
          <a:p>
            <a:r>
              <a:rPr lang="hu-HU" sz="2000" dirty="0" smtClean="0"/>
              <a:t>A személyi edző jól ismeri a gyakorlatokat. Megtanítja a sporteszközök helyes használatát. Egészséges táplálkozásra tanít.</a:t>
            </a:r>
          </a:p>
          <a:p>
            <a:r>
              <a:rPr lang="hu-HU" sz="2000" dirty="0" smtClean="0"/>
              <a:t>A személyi edző az edzésen csak egy emberrel foglalkozik.</a:t>
            </a:r>
          </a:p>
          <a:p>
            <a:r>
              <a:rPr lang="hu-HU" sz="2000" dirty="0" smtClean="0"/>
              <a:t>A mi alkatunknak, állapotunknak és céljainknak megfelelő edzést tart.</a:t>
            </a:r>
          </a:p>
          <a:p>
            <a:r>
              <a:rPr lang="hu-HU" sz="2000" dirty="0" smtClean="0"/>
              <a:t>A személyi edzés személyre szabott.</a:t>
            </a:r>
          </a:p>
          <a:p>
            <a:endParaRPr lang="hu-HU" sz="2000" dirty="0" smtClean="0"/>
          </a:p>
        </p:txBody>
      </p:sp>
      <p:pic>
        <p:nvPicPr>
          <p:cNvPr id="3076" name="Kép 4" descr="A képen beltéri, tornaeszköz, lőfegyver látható&#10;&#10;Automatikusan generált leírás"/>
          <p:cNvPicPr>
            <a:picLocks noChangeAspect="1"/>
          </p:cNvPicPr>
          <p:nvPr/>
        </p:nvPicPr>
        <p:blipFill>
          <a:blip r:embed="rId2" cstate="print"/>
          <a:srcRect l="26151" r="23154"/>
          <a:stretch>
            <a:fillRect/>
          </a:stretch>
        </p:blipFill>
        <p:spPr bwMode="auto">
          <a:xfrm>
            <a:off x="0" y="0"/>
            <a:ext cx="4635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>
            <a:extLst>
              <a:ext uri="{FF2B5EF4-FFF2-40B4-BE49-F238E27FC236}"/>
              <a:ext uri="{C183D7F6-B498-43B3-948B-1728B52AA6E4}"/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5081588" y="2114550"/>
            <a:ext cx="6308725" cy="0"/>
          </a:xfrm>
          <a:prstGeom prst="line">
            <a:avLst/>
          </a:prstGeom>
          <a:ln w="19050">
            <a:solidFill>
              <a:srgbClr val="4C9C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mtClean="0"/>
              <a:t>Edzés személyi edzővel</a:t>
            </a:r>
          </a:p>
        </p:txBody>
      </p:sp>
      <p:sp>
        <p:nvSpPr>
          <p:cNvPr id="3" name="Tartalom helye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/>
              <a:t>Manapság egyre többen személyi edzővel </a:t>
            </a:r>
            <a:r>
              <a:rPr lang="hu-HU" dirty="0" err="1"/>
              <a:t>edzenek</a:t>
            </a:r>
            <a:r>
              <a:rPr lang="hu-HU" dirty="0"/>
              <a:t>. Ezeket a foglalkozásokat személyi edzésnek hívjuk.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b="1" dirty="0"/>
              <a:t>Milyen a jó személyi edző?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/>
              <a:t>Csak veled foglalkozik.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/>
              <a:t>Megtanítja és javítja a feladatokat.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/>
              <a:t>Számodra megfelelő edzéstervet készít.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/>
              <a:t>A táplálkozásunkra is figyel.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/>
              <a:t>Tanácsokat ad.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>
          <a:xfrm>
            <a:off x="4965700" y="628650"/>
            <a:ext cx="6586538" cy="1287463"/>
          </a:xfrm>
        </p:spPr>
        <p:txBody>
          <a:bodyPr anchor="b"/>
          <a:lstStyle/>
          <a:p>
            <a:r>
              <a:rPr lang="hu-HU" smtClean="0"/>
              <a:t>Edzés személyi edzővel</a:t>
            </a:r>
          </a:p>
        </p:txBody>
      </p:sp>
      <p:sp>
        <p:nvSpPr>
          <p:cNvPr id="3" name="Tartalom helye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965700" y="2438400"/>
            <a:ext cx="6586538" cy="378618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/>
              <a:t>Mire kell neked figyelned az edzések során?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/>
              <a:t>Fontos, hogy megfogadd a személyi edződ tanácsait. Így az edzéseket biztonságban, sérülések nélkül teljesítheted.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/>
              <a:t>Személyi edzőnk tanácsait otthon is tartsuk be!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/>
              <a:t>Figyelj az étkezéseidre!</a:t>
            </a:r>
          </a:p>
        </p:txBody>
      </p:sp>
      <p:pic>
        <p:nvPicPr>
          <p:cNvPr id="5124" name="Kép 4" descr="A képen személy látható&#10;&#10;Automatikusan generált leírás"/>
          <p:cNvPicPr>
            <a:picLocks noChangeAspect="1"/>
          </p:cNvPicPr>
          <p:nvPr/>
        </p:nvPicPr>
        <p:blipFill>
          <a:blip r:embed="rId2" cstate="print"/>
          <a:srcRect l="7603" r="2272"/>
          <a:stretch>
            <a:fillRect/>
          </a:stretch>
        </p:blipFill>
        <p:spPr bwMode="auto">
          <a:xfrm>
            <a:off x="0" y="0"/>
            <a:ext cx="4635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>
            <a:extLst>
              <a:ext uri="{FF2B5EF4-FFF2-40B4-BE49-F238E27FC236}"/>
              <a:ext uri="{C183D7F6-B498-43B3-948B-1728B52AA6E4}"/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5081588" y="2114550"/>
            <a:ext cx="6308725" cy="0"/>
          </a:xfrm>
          <a:prstGeom prst="line">
            <a:avLst/>
          </a:prstGeom>
          <a:ln w="19050">
            <a:solidFill>
              <a:srgbClr val="D6A0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mtClean="0"/>
              <a:t>Edzés személyi edzővel</a:t>
            </a:r>
          </a:p>
        </p:txBody>
      </p:sp>
      <p:sp>
        <p:nvSpPr>
          <p:cNvPr id="3" name="Tartalom helye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b="1" dirty="0"/>
              <a:t>Mi az Edzésterv?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/>
              <a:t>Személyre szabott gyakorlatok, ami az állapotod és a céljaid alapján készül.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/>
              <a:t>Az edzésterv segítségével folyamatosan fejlődhetsz.</a:t>
            </a:r>
            <a:r>
              <a:rPr lang="hu-HU" b="1" dirty="0"/>
              <a:t> </a:t>
            </a:r>
            <a:r>
              <a:rPr lang="hu-HU" dirty="0"/>
              <a:t>Egyre közelebb kerülhetsz a célodhoz.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/>
              <a:t>Edzéstervet mindig személyi edző készítsen!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mtClean="0"/>
              <a:t>Edzés személyi edzővel</a:t>
            </a:r>
          </a:p>
        </p:txBody>
      </p:sp>
      <p:sp>
        <p:nvSpPr>
          <p:cNvPr id="3" name="Tartalom helye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/>
              <a:t>Manapság egyre divatosabb az internetes edzés.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b="1" dirty="0"/>
              <a:t>De mi az internetes edzés?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/>
              <a:t>A személyi edző ilyenkor web-kamerán keresztül mutatja a gyakorlatokat.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b="1" dirty="0"/>
              <a:t>Előnyei: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/>
              <a:t>Kényelmes, otthoni környezetben edzhetünk.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/>
              <a:t>Biztonságos, nem kapunk el betegségeket.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b="1" dirty="0"/>
              <a:t>Hátrányai: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/>
              <a:t>Kevesebb eszköz áll a rendelkezésünkre.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/>
              <a:t>A helytelen gyakorlatokat nehéz kijavítani.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mtClean="0"/>
              <a:t>Edzés személyi edzővel</a:t>
            </a:r>
          </a:p>
        </p:txBody>
      </p:sp>
      <p:sp>
        <p:nvSpPr>
          <p:cNvPr id="3" name="Tartalom helye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/>
              <a:t>Személyi edző után az edzőterem recepcióján vagy az interneten érdeklődj!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/>
              <a:t>A konditerem használatáért és a személyi edzésekért külön kell fizetni.</a:t>
            </a:r>
            <a:br>
              <a:rPr lang="hu-HU" dirty="0"/>
            </a:br>
            <a:r>
              <a:rPr lang="hu-HU" dirty="0"/>
              <a:t>A legtöbb helyen a személyi edzésekért az edzőnél kell fizetni.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261</Words>
  <Application>Microsoft Office PowerPoint</Application>
  <PresentationFormat>Egyéni</PresentationFormat>
  <Paragraphs>38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1" baseType="lpstr">
      <vt:lpstr>Calibri</vt:lpstr>
      <vt:lpstr>Arial</vt:lpstr>
      <vt:lpstr>Calibri Light</vt:lpstr>
      <vt:lpstr>Office-téma</vt:lpstr>
      <vt:lpstr>Személyi edzés fontossága értelmi fogyatékos és mozgássérült személyeknek</vt:lpstr>
      <vt:lpstr>Edzés személyi edzővel</vt:lpstr>
      <vt:lpstr>Edzés személyi edzővel</vt:lpstr>
      <vt:lpstr>Edzés személyi edzővel</vt:lpstr>
      <vt:lpstr>Edzés személyi edzővel</vt:lpstr>
      <vt:lpstr>Edzés személyi edzővel</vt:lpstr>
      <vt:lpstr>Edzés személyi edzővel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Személyi edzés fontossága értelmi fogyatékos és mozgássérült személyeknek</dc:title>
  <dc:creator>Ádám Tóth</dc:creator>
  <cp:lastModifiedBy>Admin</cp:lastModifiedBy>
  <cp:revision>9</cp:revision>
  <dcterms:created xsi:type="dcterms:W3CDTF">2020-12-17T09:44:16Z</dcterms:created>
  <dcterms:modified xsi:type="dcterms:W3CDTF">2023-08-22T11:28:55Z</dcterms:modified>
</cp:coreProperties>
</file>